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24" Type="http://schemas.openxmlformats.org/officeDocument/2006/relationships/image" Target="../media/image24.png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28.png"/><Relationship Id="rId29" Type="http://schemas.openxmlformats.org/officeDocument/2006/relationships/image" Target="../media/image29.png"/><Relationship Id="rId30" Type="http://schemas.openxmlformats.org/officeDocument/2006/relationships/image" Target="../media/image30.png"/><Relationship Id="rId31" Type="http://schemas.openxmlformats.org/officeDocument/2006/relationships/image" Target="../media/image31.png"/><Relationship Id="rId32" Type="http://schemas.openxmlformats.org/officeDocument/2006/relationships/image" Target="../media/image32.png"/><Relationship Id="rId33" Type="http://schemas.openxmlformats.org/officeDocument/2006/relationships/image" Target="../media/image33.png"/><Relationship Id="rId34" Type="http://schemas.openxmlformats.org/officeDocument/2006/relationships/image" Target="../media/image34.png"/><Relationship Id="rId35" Type="http://schemas.openxmlformats.org/officeDocument/2006/relationships/image" Target="../media/image35.png"/><Relationship Id="rId36" Type="http://schemas.openxmlformats.org/officeDocument/2006/relationships/image" Target="../media/image36.png"/><Relationship Id="rId37" Type="http://schemas.openxmlformats.org/officeDocument/2006/relationships/image" Target="../media/image37.png"/><Relationship Id="rId38" Type="http://schemas.openxmlformats.org/officeDocument/2006/relationships/image" Target="../media/image38.png"/><Relationship Id="rId39" Type="http://schemas.openxmlformats.org/officeDocument/2006/relationships/image" Target="../media/image39.png"/><Relationship Id="rId40" Type="http://schemas.openxmlformats.org/officeDocument/2006/relationships/image" Target="../media/image40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1840" y="-32156"/>
            <a:ext cx="10688319" cy="634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1F1F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1F1F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1F1F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451858" y="485254"/>
            <a:ext cx="552081" cy="562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5115458" y="494144"/>
            <a:ext cx="555066" cy="558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5765152" y="489699"/>
            <a:ext cx="563994" cy="56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6429743" y="512559"/>
            <a:ext cx="527278" cy="5406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1155712" y="1934146"/>
            <a:ext cx="762190" cy="4065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1903742" y="1990026"/>
            <a:ext cx="154495" cy="3018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2106307" y="2033841"/>
            <a:ext cx="106235" cy="2624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2404122" y="1932241"/>
            <a:ext cx="5142420" cy="4091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bk object 25"/>
          <p:cNvSpPr/>
          <p:nvPr/>
        </p:nvSpPr>
        <p:spPr>
          <a:xfrm>
            <a:off x="7716532" y="2073211"/>
            <a:ext cx="230060" cy="2224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bk object 26"/>
          <p:cNvSpPr/>
          <p:nvPr/>
        </p:nvSpPr>
        <p:spPr>
          <a:xfrm>
            <a:off x="7914017" y="2164651"/>
            <a:ext cx="121475" cy="2160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bk object 27"/>
          <p:cNvSpPr/>
          <p:nvPr/>
        </p:nvSpPr>
        <p:spPr>
          <a:xfrm>
            <a:off x="8092452" y="2065591"/>
            <a:ext cx="238950" cy="1678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bk object 28"/>
          <p:cNvSpPr/>
          <p:nvPr/>
        </p:nvSpPr>
        <p:spPr>
          <a:xfrm>
            <a:off x="8372487" y="1983041"/>
            <a:ext cx="638365" cy="3132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bk object 29"/>
          <p:cNvSpPr/>
          <p:nvPr/>
        </p:nvSpPr>
        <p:spPr>
          <a:xfrm>
            <a:off x="9183382" y="1961451"/>
            <a:ext cx="154025" cy="39198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bk object 30"/>
          <p:cNvSpPr/>
          <p:nvPr/>
        </p:nvSpPr>
        <p:spPr>
          <a:xfrm>
            <a:off x="9349117" y="1990026"/>
            <a:ext cx="540575" cy="3056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bk object 31"/>
          <p:cNvSpPr/>
          <p:nvPr/>
        </p:nvSpPr>
        <p:spPr>
          <a:xfrm>
            <a:off x="9842512" y="2070671"/>
            <a:ext cx="233235" cy="2256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bk object 32"/>
          <p:cNvSpPr/>
          <p:nvPr/>
        </p:nvSpPr>
        <p:spPr>
          <a:xfrm>
            <a:off x="10034575" y="2030031"/>
            <a:ext cx="154203" cy="2656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bk object 33"/>
          <p:cNvSpPr/>
          <p:nvPr/>
        </p:nvSpPr>
        <p:spPr>
          <a:xfrm>
            <a:off x="10126357" y="1983041"/>
            <a:ext cx="682180" cy="31324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bk object 34"/>
          <p:cNvSpPr/>
          <p:nvPr/>
        </p:nvSpPr>
        <p:spPr>
          <a:xfrm>
            <a:off x="10808296" y="1961451"/>
            <a:ext cx="153276" cy="39198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bk object 35"/>
          <p:cNvSpPr/>
          <p:nvPr/>
        </p:nvSpPr>
        <p:spPr>
          <a:xfrm>
            <a:off x="11233162" y="2066226"/>
            <a:ext cx="482155" cy="2300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bk object 36"/>
          <p:cNvSpPr/>
          <p:nvPr/>
        </p:nvSpPr>
        <p:spPr>
          <a:xfrm>
            <a:off x="11710048" y="2186876"/>
            <a:ext cx="115760" cy="15386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bk object 37"/>
          <p:cNvSpPr/>
          <p:nvPr/>
        </p:nvSpPr>
        <p:spPr>
          <a:xfrm>
            <a:off x="266077" y="2713291"/>
            <a:ext cx="230060" cy="2224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bk object 38"/>
          <p:cNvSpPr/>
          <p:nvPr/>
        </p:nvSpPr>
        <p:spPr>
          <a:xfrm>
            <a:off x="441972" y="2804731"/>
            <a:ext cx="161480" cy="21609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bk object 39"/>
          <p:cNvSpPr/>
          <p:nvPr/>
        </p:nvSpPr>
        <p:spPr>
          <a:xfrm>
            <a:off x="641997" y="2705671"/>
            <a:ext cx="238950" cy="16783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bk object 40"/>
          <p:cNvSpPr/>
          <p:nvPr/>
        </p:nvSpPr>
        <p:spPr>
          <a:xfrm>
            <a:off x="923302" y="2623121"/>
            <a:ext cx="637095" cy="31324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bk object 41"/>
          <p:cNvSpPr/>
          <p:nvPr/>
        </p:nvSpPr>
        <p:spPr>
          <a:xfrm>
            <a:off x="1821827" y="2601531"/>
            <a:ext cx="154025" cy="39198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bk object 42"/>
          <p:cNvSpPr/>
          <p:nvPr/>
        </p:nvSpPr>
        <p:spPr>
          <a:xfrm>
            <a:off x="1987562" y="2630106"/>
            <a:ext cx="540575" cy="30562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bk object 43"/>
          <p:cNvSpPr/>
          <p:nvPr/>
        </p:nvSpPr>
        <p:spPr>
          <a:xfrm>
            <a:off x="2480957" y="2710751"/>
            <a:ext cx="233235" cy="2256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bk object 44"/>
          <p:cNvSpPr/>
          <p:nvPr/>
        </p:nvSpPr>
        <p:spPr>
          <a:xfrm>
            <a:off x="2673019" y="2670111"/>
            <a:ext cx="154203" cy="2656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bk object 45"/>
          <p:cNvSpPr/>
          <p:nvPr/>
        </p:nvSpPr>
        <p:spPr>
          <a:xfrm>
            <a:off x="2764802" y="2623121"/>
            <a:ext cx="699960" cy="31324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bk object 46"/>
          <p:cNvSpPr/>
          <p:nvPr/>
        </p:nvSpPr>
        <p:spPr>
          <a:xfrm>
            <a:off x="3446741" y="2601531"/>
            <a:ext cx="153276" cy="39198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bk object 47"/>
          <p:cNvSpPr/>
          <p:nvPr/>
        </p:nvSpPr>
        <p:spPr>
          <a:xfrm>
            <a:off x="3871607" y="2706306"/>
            <a:ext cx="482155" cy="23006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bk object 48"/>
          <p:cNvSpPr/>
          <p:nvPr/>
        </p:nvSpPr>
        <p:spPr>
          <a:xfrm>
            <a:off x="4348492" y="2572321"/>
            <a:ext cx="3204400" cy="40913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bk object 49"/>
          <p:cNvSpPr/>
          <p:nvPr/>
        </p:nvSpPr>
        <p:spPr>
          <a:xfrm>
            <a:off x="7509523" y="2623756"/>
            <a:ext cx="158305" cy="38436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bk object 50"/>
          <p:cNvSpPr/>
          <p:nvPr/>
        </p:nvSpPr>
        <p:spPr>
          <a:xfrm>
            <a:off x="353047" y="1708696"/>
            <a:ext cx="30479" cy="3047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bk object 51"/>
          <p:cNvSpPr/>
          <p:nvPr/>
        </p:nvSpPr>
        <p:spPr>
          <a:xfrm>
            <a:off x="8331212" y="2623756"/>
            <a:ext cx="158305" cy="38436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bk object 52"/>
          <p:cNvSpPr/>
          <p:nvPr/>
        </p:nvSpPr>
        <p:spPr>
          <a:xfrm>
            <a:off x="281228" y="3269551"/>
            <a:ext cx="312521" cy="30245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bk object 53"/>
          <p:cNvSpPr/>
          <p:nvPr/>
        </p:nvSpPr>
        <p:spPr>
          <a:xfrm>
            <a:off x="601992" y="3211766"/>
            <a:ext cx="2809430" cy="40659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bk object 54"/>
          <p:cNvSpPr/>
          <p:nvPr/>
        </p:nvSpPr>
        <p:spPr>
          <a:xfrm>
            <a:off x="5164467" y="3274631"/>
            <a:ext cx="273240" cy="29737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bk object 55"/>
          <p:cNvSpPr/>
          <p:nvPr/>
        </p:nvSpPr>
        <p:spPr>
          <a:xfrm>
            <a:off x="5462282" y="3211766"/>
            <a:ext cx="2809430" cy="41040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bk object 56"/>
          <p:cNvSpPr/>
          <p:nvPr/>
        </p:nvSpPr>
        <p:spPr>
          <a:xfrm>
            <a:off x="292112" y="3909631"/>
            <a:ext cx="273875" cy="30753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bk object 57"/>
          <p:cNvSpPr/>
          <p:nvPr/>
        </p:nvSpPr>
        <p:spPr>
          <a:xfrm>
            <a:off x="582942" y="3849941"/>
            <a:ext cx="3190430" cy="40976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bk object 58"/>
          <p:cNvSpPr/>
          <p:nvPr/>
        </p:nvSpPr>
        <p:spPr>
          <a:xfrm>
            <a:off x="5123827" y="3914711"/>
            <a:ext cx="298640" cy="29737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bk object 59"/>
          <p:cNvSpPr/>
          <p:nvPr/>
        </p:nvSpPr>
        <p:spPr>
          <a:xfrm>
            <a:off x="5440692" y="3851846"/>
            <a:ext cx="3547935" cy="40976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1840" y="-32156"/>
            <a:ext cx="10688319" cy="634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F1F1F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Relationship Id="rId15" Type="http://schemas.openxmlformats.org/officeDocument/2006/relationships/image" Target="../media/image240.png"/><Relationship Id="rId16" Type="http://schemas.openxmlformats.org/officeDocument/2006/relationships/image" Target="../media/image241.png"/><Relationship Id="rId17" Type="http://schemas.openxmlformats.org/officeDocument/2006/relationships/image" Target="../media/image242.png"/><Relationship Id="rId18" Type="http://schemas.openxmlformats.org/officeDocument/2006/relationships/image" Target="../media/image243.png"/><Relationship Id="rId19" Type="http://schemas.openxmlformats.org/officeDocument/2006/relationships/image" Target="../media/image244.png"/><Relationship Id="rId20" Type="http://schemas.openxmlformats.org/officeDocument/2006/relationships/image" Target="../media/image245.png"/><Relationship Id="rId21" Type="http://schemas.openxmlformats.org/officeDocument/2006/relationships/image" Target="../media/image246.png"/><Relationship Id="rId22" Type="http://schemas.openxmlformats.org/officeDocument/2006/relationships/image" Target="../media/image247.png"/><Relationship Id="rId23" Type="http://schemas.openxmlformats.org/officeDocument/2006/relationships/image" Target="../media/image248.png"/><Relationship Id="rId24" Type="http://schemas.openxmlformats.org/officeDocument/2006/relationships/image" Target="../media/image249.png"/><Relationship Id="rId25" Type="http://schemas.openxmlformats.org/officeDocument/2006/relationships/image" Target="../media/image250.png"/><Relationship Id="rId26" Type="http://schemas.openxmlformats.org/officeDocument/2006/relationships/image" Target="../media/image251.png"/><Relationship Id="rId27" Type="http://schemas.openxmlformats.org/officeDocument/2006/relationships/image" Target="../media/image252.png"/><Relationship Id="rId28" Type="http://schemas.openxmlformats.org/officeDocument/2006/relationships/image" Target="../media/image253.png"/><Relationship Id="rId29" Type="http://schemas.openxmlformats.org/officeDocument/2006/relationships/image" Target="../media/image254.png"/><Relationship Id="rId30" Type="http://schemas.openxmlformats.org/officeDocument/2006/relationships/image" Target="../media/image255.png"/><Relationship Id="rId31" Type="http://schemas.openxmlformats.org/officeDocument/2006/relationships/image" Target="../media/image256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Relationship Id="rId10" Type="http://schemas.openxmlformats.org/officeDocument/2006/relationships/image" Target="../media/image255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49.png"/><Relationship Id="rId8" Type="http://schemas.openxmlformats.org/officeDocument/2006/relationships/image" Target="../media/image270.png"/><Relationship Id="rId9" Type="http://schemas.openxmlformats.org/officeDocument/2006/relationships/image" Target="../media/image271.png"/><Relationship Id="rId10" Type="http://schemas.openxmlformats.org/officeDocument/2006/relationships/image" Target="../media/image272.png"/><Relationship Id="rId11" Type="http://schemas.openxmlformats.org/officeDocument/2006/relationships/image" Target="../media/image273.png"/><Relationship Id="rId12" Type="http://schemas.openxmlformats.org/officeDocument/2006/relationships/image" Target="../media/image274.png"/><Relationship Id="rId13" Type="http://schemas.openxmlformats.org/officeDocument/2006/relationships/image" Target="../media/image275.png"/><Relationship Id="rId14" Type="http://schemas.openxmlformats.org/officeDocument/2006/relationships/image" Target="../media/image256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Relationship Id="rId9" Type="http://schemas.openxmlformats.org/officeDocument/2006/relationships/image" Target="../media/image283.png"/><Relationship Id="rId10" Type="http://schemas.openxmlformats.org/officeDocument/2006/relationships/image" Target="../media/image284.png"/><Relationship Id="rId11" Type="http://schemas.openxmlformats.org/officeDocument/2006/relationships/image" Target="../media/image285.png"/><Relationship Id="rId12" Type="http://schemas.openxmlformats.org/officeDocument/2006/relationships/image" Target="../media/image286.png"/><Relationship Id="rId13" Type="http://schemas.openxmlformats.org/officeDocument/2006/relationships/image" Target="../media/image28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Relationship Id="rId7" Type="http://schemas.openxmlformats.org/officeDocument/2006/relationships/image" Target="../media/image296.png"/><Relationship Id="rId8" Type="http://schemas.openxmlformats.org/officeDocument/2006/relationships/image" Target="../media/image297.png"/><Relationship Id="rId9" Type="http://schemas.openxmlformats.org/officeDocument/2006/relationships/image" Target="../media/image298.png"/><Relationship Id="rId10" Type="http://schemas.openxmlformats.org/officeDocument/2006/relationships/image" Target="../media/image299.png"/><Relationship Id="rId11" Type="http://schemas.openxmlformats.org/officeDocument/2006/relationships/image" Target="../media/image159.jpg"/><Relationship Id="rId12" Type="http://schemas.openxmlformats.org/officeDocument/2006/relationships/image" Target="../media/image300.png"/><Relationship Id="rId13" Type="http://schemas.openxmlformats.org/officeDocument/2006/relationships/image" Target="../media/image301.png"/><Relationship Id="rId14" Type="http://schemas.openxmlformats.org/officeDocument/2006/relationships/image" Target="../media/image302.png"/><Relationship Id="rId15" Type="http://schemas.openxmlformats.org/officeDocument/2006/relationships/image" Target="../media/image303.png"/><Relationship Id="rId16" Type="http://schemas.openxmlformats.org/officeDocument/2006/relationships/image" Target="../media/image304.png"/><Relationship Id="rId17" Type="http://schemas.openxmlformats.org/officeDocument/2006/relationships/image" Target="../media/image305.png"/><Relationship Id="rId18" Type="http://schemas.openxmlformats.org/officeDocument/2006/relationships/image" Target="../media/image306.png"/><Relationship Id="rId19" Type="http://schemas.openxmlformats.org/officeDocument/2006/relationships/image" Target="../media/image307.png"/><Relationship Id="rId20" Type="http://schemas.openxmlformats.org/officeDocument/2006/relationships/image" Target="../media/image308.png"/><Relationship Id="rId21" Type="http://schemas.openxmlformats.org/officeDocument/2006/relationships/image" Target="../media/image309.png"/><Relationship Id="rId22" Type="http://schemas.openxmlformats.org/officeDocument/2006/relationships/image" Target="../media/image310.png"/><Relationship Id="rId23" Type="http://schemas.openxmlformats.org/officeDocument/2006/relationships/image" Target="../media/image311.png"/><Relationship Id="rId24" Type="http://schemas.openxmlformats.org/officeDocument/2006/relationships/image" Target="../media/image312.png"/><Relationship Id="rId25" Type="http://schemas.openxmlformats.org/officeDocument/2006/relationships/image" Target="../media/image313.png"/><Relationship Id="rId26" Type="http://schemas.openxmlformats.org/officeDocument/2006/relationships/image" Target="../media/image314.png"/><Relationship Id="rId27" Type="http://schemas.openxmlformats.org/officeDocument/2006/relationships/image" Target="../media/image315.png"/><Relationship Id="rId28" Type="http://schemas.openxmlformats.org/officeDocument/2006/relationships/image" Target="../media/image316.png"/><Relationship Id="rId29" Type="http://schemas.openxmlformats.org/officeDocument/2006/relationships/image" Target="../media/image317.png"/><Relationship Id="rId30" Type="http://schemas.openxmlformats.org/officeDocument/2006/relationships/image" Target="../media/image318.png"/><Relationship Id="rId31" Type="http://schemas.openxmlformats.org/officeDocument/2006/relationships/image" Target="../media/image319.png"/><Relationship Id="rId32" Type="http://schemas.openxmlformats.org/officeDocument/2006/relationships/image" Target="../media/image320.png"/><Relationship Id="rId33" Type="http://schemas.openxmlformats.org/officeDocument/2006/relationships/image" Target="../media/image321.png"/><Relationship Id="rId34" Type="http://schemas.openxmlformats.org/officeDocument/2006/relationships/image" Target="../media/image32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05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Relationship Id="rId7" Type="http://schemas.openxmlformats.org/officeDocument/2006/relationships/image" Target="../media/image327.png"/><Relationship Id="rId8" Type="http://schemas.openxmlformats.org/officeDocument/2006/relationships/image" Target="../media/image328.png"/><Relationship Id="rId9" Type="http://schemas.openxmlformats.org/officeDocument/2006/relationships/image" Target="../media/image304.png"/><Relationship Id="rId10" Type="http://schemas.openxmlformats.org/officeDocument/2006/relationships/image" Target="../media/image329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Relationship Id="rId14" Type="http://schemas.openxmlformats.org/officeDocument/2006/relationships/image" Target="../media/image333.png"/><Relationship Id="rId15" Type="http://schemas.openxmlformats.org/officeDocument/2006/relationships/image" Target="../media/image334.png"/><Relationship Id="rId16" Type="http://schemas.openxmlformats.org/officeDocument/2006/relationships/image" Target="../media/image335.png"/><Relationship Id="rId17" Type="http://schemas.openxmlformats.org/officeDocument/2006/relationships/image" Target="../media/image336.png"/><Relationship Id="rId18" Type="http://schemas.openxmlformats.org/officeDocument/2006/relationships/image" Target="../media/image337.png"/><Relationship Id="rId19" Type="http://schemas.openxmlformats.org/officeDocument/2006/relationships/image" Target="../media/image338.png"/><Relationship Id="rId20" Type="http://schemas.openxmlformats.org/officeDocument/2006/relationships/image" Target="../media/image339.png"/><Relationship Id="rId21" Type="http://schemas.openxmlformats.org/officeDocument/2006/relationships/image" Target="../media/image340.png"/><Relationship Id="rId22" Type="http://schemas.openxmlformats.org/officeDocument/2006/relationships/image" Target="../media/image297.png"/><Relationship Id="rId23" Type="http://schemas.openxmlformats.org/officeDocument/2006/relationships/image" Target="../media/image341.png"/><Relationship Id="rId24" Type="http://schemas.openxmlformats.org/officeDocument/2006/relationships/image" Target="../media/image342.png"/><Relationship Id="rId25" Type="http://schemas.openxmlformats.org/officeDocument/2006/relationships/image" Target="../media/image343.png"/><Relationship Id="rId26" Type="http://schemas.openxmlformats.org/officeDocument/2006/relationships/image" Target="../media/image344.png"/><Relationship Id="rId27" Type="http://schemas.openxmlformats.org/officeDocument/2006/relationships/image" Target="../media/image345.png"/><Relationship Id="rId28" Type="http://schemas.openxmlformats.org/officeDocument/2006/relationships/image" Target="../media/image346.png"/><Relationship Id="rId29" Type="http://schemas.openxmlformats.org/officeDocument/2006/relationships/image" Target="../media/image347.png"/><Relationship Id="rId30" Type="http://schemas.openxmlformats.org/officeDocument/2006/relationships/image" Target="../media/image348.png"/><Relationship Id="rId31" Type="http://schemas.openxmlformats.org/officeDocument/2006/relationships/image" Target="../media/image349.png"/><Relationship Id="rId32" Type="http://schemas.openxmlformats.org/officeDocument/2006/relationships/image" Target="../media/image350.png"/><Relationship Id="rId33" Type="http://schemas.openxmlformats.org/officeDocument/2006/relationships/image" Target="../media/image351.png"/><Relationship Id="rId34" Type="http://schemas.openxmlformats.org/officeDocument/2006/relationships/image" Target="../media/image352.png"/><Relationship Id="rId35" Type="http://schemas.openxmlformats.org/officeDocument/2006/relationships/image" Target="../media/image353.png"/><Relationship Id="rId36" Type="http://schemas.openxmlformats.org/officeDocument/2006/relationships/image" Target="../media/image354.png"/><Relationship Id="rId37" Type="http://schemas.openxmlformats.org/officeDocument/2006/relationships/image" Target="../media/image355.png"/><Relationship Id="rId38" Type="http://schemas.openxmlformats.org/officeDocument/2006/relationships/image" Target="../media/image356.png"/><Relationship Id="rId39" Type="http://schemas.openxmlformats.org/officeDocument/2006/relationships/image" Target="../media/image357.png"/><Relationship Id="rId40" Type="http://schemas.openxmlformats.org/officeDocument/2006/relationships/image" Target="../media/image358.png"/><Relationship Id="rId41" Type="http://schemas.openxmlformats.org/officeDocument/2006/relationships/image" Target="../media/image359.png"/><Relationship Id="rId42" Type="http://schemas.openxmlformats.org/officeDocument/2006/relationships/image" Target="../media/image360.png"/><Relationship Id="rId43" Type="http://schemas.openxmlformats.org/officeDocument/2006/relationships/image" Target="../media/image361.png"/><Relationship Id="rId44" Type="http://schemas.openxmlformats.org/officeDocument/2006/relationships/image" Target="../media/image362.png"/><Relationship Id="rId45" Type="http://schemas.openxmlformats.org/officeDocument/2006/relationships/image" Target="../media/image363.png"/><Relationship Id="rId46" Type="http://schemas.openxmlformats.org/officeDocument/2006/relationships/image" Target="../media/image364.png"/><Relationship Id="rId47" Type="http://schemas.openxmlformats.org/officeDocument/2006/relationships/image" Target="../media/image365.png"/><Relationship Id="rId48" Type="http://schemas.openxmlformats.org/officeDocument/2006/relationships/image" Target="../media/image366.png"/><Relationship Id="rId49" Type="http://schemas.openxmlformats.org/officeDocument/2006/relationships/image" Target="../media/image367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Relationship Id="rId7" Type="http://schemas.openxmlformats.org/officeDocument/2006/relationships/image" Target="../media/image373.png"/><Relationship Id="rId8" Type="http://schemas.openxmlformats.org/officeDocument/2006/relationships/image" Target="../media/image374.png"/><Relationship Id="rId9" Type="http://schemas.openxmlformats.org/officeDocument/2006/relationships/image" Target="../media/image375.png"/><Relationship Id="rId10" Type="http://schemas.openxmlformats.org/officeDocument/2006/relationships/image" Target="../media/image376.png"/><Relationship Id="rId11" Type="http://schemas.openxmlformats.org/officeDocument/2006/relationships/image" Target="../media/image377.png"/><Relationship Id="rId12" Type="http://schemas.openxmlformats.org/officeDocument/2006/relationships/image" Target="../media/image378.png"/><Relationship Id="rId13" Type="http://schemas.openxmlformats.org/officeDocument/2006/relationships/image" Target="../media/image379.png"/><Relationship Id="rId14" Type="http://schemas.openxmlformats.org/officeDocument/2006/relationships/image" Target="../media/image380.png"/><Relationship Id="rId15" Type="http://schemas.openxmlformats.org/officeDocument/2006/relationships/image" Target="../media/image381.png"/><Relationship Id="rId16" Type="http://schemas.openxmlformats.org/officeDocument/2006/relationships/image" Target="../media/image382.png"/><Relationship Id="rId17" Type="http://schemas.openxmlformats.org/officeDocument/2006/relationships/image" Target="../media/image383.png"/><Relationship Id="rId18" Type="http://schemas.openxmlformats.org/officeDocument/2006/relationships/image" Target="../media/image384.png"/><Relationship Id="rId19" Type="http://schemas.openxmlformats.org/officeDocument/2006/relationships/image" Target="../media/image385.png"/><Relationship Id="rId20" Type="http://schemas.openxmlformats.org/officeDocument/2006/relationships/image" Target="../media/image386.png"/><Relationship Id="rId21" Type="http://schemas.openxmlformats.org/officeDocument/2006/relationships/image" Target="../media/image387.png"/><Relationship Id="rId22" Type="http://schemas.openxmlformats.org/officeDocument/2006/relationships/image" Target="../media/image388.png"/><Relationship Id="rId23" Type="http://schemas.openxmlformats.org/officeDocument/2006/relationships/image" Target="../media/image389.png"/><Relationship Id="rId24" Type="http://schemas.openxmlformats.org/officeDocument/2006/relationships/image" Target="../media/image390.png"/><Relationship Id="rId25" Type="http://schemas.openxmlformats.org/officeDocument/2006/relationships/image" Target="../media/image391.png"/><Relationship Id="rId26" Type="http://schemas.openxmlformats.org/officeDocument/2006/relationships/image" Target="../media/image392.png"/><Relationship Id="rId27" Type="http://schemas.openxmlformats.org/officeDocument/2006/relationships/image" Target="../media/image393.png"/><Relationship Id="rId28" Type="http://schemas.openxmlformats.org/officeDocument/2006/relationships/image" Target="../media/image394.png"/><Relationship Id="rId29" Type="http://schemas.openxmlformats.org/officeDocument/2006/relationships/image" Target="../media/image395.png"/><Relationship Id="rId30" Type="http://schemas.openxmlformats.org/officeDocument/2006/relationships/image" Target="../media/image396.png"/><Relationship Id="rId31" Type="http://schemas.openxmlformats.org/officeDocument/2006/relationships/image" Target="../media/image397.png"/><Relationship Id="rId32" Type="http://schemas.openxmlformats.org/officeDocument/2006/relationships/image" Target="../media/image398.png"/><Relationship Id="rId33" Type="http://schemas.openxmlformats.org/officeDocument/2006/relationships/image" Target="../media/image399.png"/><Relationship Id="rId34" Type="http://schemas.openxmlformats.org/officeDocument/2006/relationships/image" Target="../media/image400.png"/><Relationship Id="rId35" Type="http://schemas.openxmlformats.org/officeDocument/2006/relationships/image" Target="../media/image401.png"/><Relationship Id="rId36" Type="http://schemas.openxmlformats.org/officeDocument/2006/relationships/image" Target="../media/image402.png"/><Relationship Id="rId37" Type="http://schemas.openxmlformats.org/officeDocument/2006/relationships/image" Target="../media/image403.png"/><Relationship Id="rId38" Type="http://schemas.openxmlformats.org/officeDocument/2006/relationships/image" Target="../media/image404.png"/><Relationship Id="rId39" Type="http://schemas.openxmlformats.org/officeDocument/2006/relationships/image" Target="../media/image405.png"/><Relationship Id="rId40" Type="http://schemas.openxmlformats.org/officeDocument/2006/relationships/image" Target="../media/image406.png"/><Relationship Id="rId41" Type="http://schemas.openxmlformats.org/officeDocument/2006/relationships/image" Target="../media/image407.png"/><Relationship Id="rId42" Type="http://schemas.openxmlformats.org/officeDocument/2006/relationships/image" Target="../media/image408.png"/><Relationship Id="rId43" Type="http://schemas.openxmlformats.org/officeDocument/2006/relationships/image" Target="../media/image409.png"/><Relationship Id="rId44" Type="http://schemas.openxmlformats.org/officeDocument/2006/relationships/image" Target="../media/image410.png"/><Relationship Id="rId45" Type="http://schemas.openxmlformats.org/officeDocument/2006/relationships/image" Target="../media/image411.png"/><Relationship Id="rId46" Type="http://schemas.openxmlformats.org/officeDocument/2006/relationships/image" Target="../media/image412.png"/><Relationship Id="rId47" Type="http://schemas.openxmlformats.org/officeDocument/2006/relationships/image" Target="../media/image413.png"/><Relationship Id="rId48" Type="http://schemas.openxmlformats.org/officeDocument/2006/relationships/image" Target="../media/image414.png"/><Relationship Id="rId49" Type="http://schemas.openxmlformats.org/officeDocument/2006/relationships/image" Target="../media/image415.png"/><Relationship Id="rId50" Type="http://schemas.openxmlformats.org/officeDocument/2006/relationships/image" Target="../media/image416.png"/><Relationship Id="rId51" Type="http://schemas.openxmlformats.org/officeDocument/2006/relationships/image" Target="../media/image417.png"/><Relationship Id="rId52" Type="http://schemas.openxmlformats.org/officeDocument/2006/relationships/image" Target="../media/image418.png"/><Relationship Id="rId53" Type="http://schemas.openxmlformats.org/officeDocument/2006/relationships/image" Target="../media/image419.png"/><Relationship Id="rId54" Type="http://schemas.openxmlformats.org/officeDocument/2006/relationships/image" Target="../media/image420.png"/><Relationship Id="rId55" Type="http://schemas.openxmlformats.org/officeDocument/2006/relationships/image" Target="../media/image421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2.png"/><Relationship Id="rId3" Type="http://schemas.openxmlformats.org/officeDocument/2006/relationships/image" Target="../media/image423.png"/><Relationship Id="rId4" Type="http://schemas.openxmlformats.org/officeDocument/2006/relationships/image" Target="../media/image424.png"/><Relationship Id="rId5" Type="http://schemas.openxmlformats.org/officeDocument/2006/relationships/image" Target="../media/image425.png"/><Relationship Id="rId6" Type="http://schemas.openxmlformats.org/officeDocument/2006/relationships/image" Target="../media/image426.png"/><Relationship Id="rId7" Type="http://schemas.openxmlformats.org/officeDocument/2006/relationships/image" Target="../media/image427.png"/><Relationship Id="rId8" Type="http://schemas.openxmlformats.org/officeDocument/2006/relationships/image" Target="../media/image428.png"/><Relationship Id="rId9" Type="http://schemas.openxmlformats.org/officeDocument/2006/relationships/image" Target="../media/image429.png"/><Relationship Id="rId10" Type="http://schemas.openxmlformats.org/officeDocument/2006/relationships/image" Target="../media/image430.png"/><Relationship Id="rId11" Type="http://schemas.openxmlformats.org/officeDocument/2006/relationships/image" Target="../media/image431.png"/><Relationship Id="rId12" Type="http://schemas.openxmlformats.org/officeDocument/2006/relationships/image" Target="../media/image432.png"/><Relationship Id="rId13" Type="http://schemas.openxmlformats.org/officeDocument/2006/relationships/image" Target="../media/image433.png"/><Relationship Id="rId14" Type="http://schemas.openxmlformats.org/officeDocument/2006/relationships/image" Target="../media/image434.png"/><Relationship Id="rId15" Type="http://schemas.openxmlformats.org/officeDocument/2006/relationships/image" Target="../media/image435.png"/><Relationship Id="rId16" Type="http://schemas.openxmlformats.org/officeDocument/2006/relationships/image" Target="../media/image436.png"/><Relationship Id="rId17" Type="http://schemas.openxmlformats.org/officeDocument/2006/relationships/image" Target="../media/image437.png"/><Relationship Id="rId18" Type="http://schemas.openxmlformats.org/officeDocument/2006/relationships/image" Target="../media/image438.png"/><Relationship Id="rId19" Type="http://schemas.openxmlformats.org/officeDocument/2006/relationships/image" Target="../media/image439.png"/><Relationship Id="rId20" Type="http://schemas.openxmlformats.org/officeDocument/2006/relationships/image" Target="../media/image440.png"/><Relationship Id="rId21" Type="http://schemas.openxmlformats.org/officeDocument/2006/relationships/image" Target="../media/image441.png"/><Relationship Id="rId22" Type="http://schemas.openxmlformats.org/officeDocument/2006/relationships/image" Target="../media/image442.png"/><Relationship Id="rId23" Type="http://schemas.openxmlformats.org/officeDocument/2006/relationships/image" Target="../media/image443.png"/><Relationship Id="rId24" Type="http://schemas.openxmlformats.org/officeDocument/2006/relationships/image" Target="../media/image444.png"/><Relationship Id="rId25" Type="http://schemas.openxmlformats.org/officeDocument/2006/relationships/image" Target="../media/image445.png"/><Relationship Id="rId26" Type="http://schemas.openxmlformats.org/officeDocument/2006/relationships/image" Target="../media/image446.png"/><Relationship Id="rId27" Type="http://schemas.openxmlformats.org/officeDocument/2006/relationships/image" Target="../media/image447.png"/><Relationship Id="rId28" Type="http://schemas.openxmlformats.org/officeDocument/2006/relationships/image" Target="../media/image448.png"/><Relationship Id="rId29" Type="http://schemas.openxmlformats.org/officeDocument/2006/relationships/image" Target="../media/image449.png"/><Relationship Id="rId30" Type="http://schemas.openxmlformats.org/officeDocument/2006/relationships/image" Target="../media/image450.png"/><Relationship Id="rId31" Type="http://schemas.openxmlformats.org/officeDocument/2006/relationships/image" Target="../media/image451.png"/><Relationship Id="rId32" Type="http://schemas.openxmlformats.org/officeDocument/2006/relationships/image" Target="../media/image452.png"/><Relationship Id="rId33" Type="http://schemas.openxmlformats.org/officeDocument/2006/relationships/image" Target="../media/image12.png"/><Relationship Id="rId34" Type="http://schemas.openxmlformats.org/officeDocument/2006/relationships/image" Target="../media/image453.png"/><Relationship Id="rId35" Type="http://schemas.openxmlformats.org/officeDocument/2006/relationships/image" Target="../media/image454.png"/><Relationship Id="rId36" Type="http://schemas.openxmlformats.org/officeDocument/2006/relationships/image" Target="../media/image23.png"/><Relationship Id="rId37" Type="http://schemas.openxmlformats.org/officeDocument/2006/relationships/image" Target="../media/image455.png"/><Relationship Id="rId38" Type="http://schemas.openxmlformats.org/officeDocument/2006/relationships/image" Target="../media/image456.png"/><Relationship Id="rId39" Type="http://schemas.openxmlformats.org/officeDocument/2006/relationships/image" Target="../media/image457.png"/><Relationship Id="rId40" Type="http://schemas.openxmlformats.org/officeDocument/2006/relationships/image" Target="../media/image458.png"/><Relationship Id="rId41" Type="http://schemas.openxmlformats.org/officeDocument/2006/relationships/image" Target="../media/image459.png"/><Relationship Id="rId42" Type="http://schemas.openxmlformats.org/officeDocument/2006/relationships/image" Target="../media/image460.png"/><Relationship Id="rId43" Type="http://schemas.openxmlformats.org/officeDocument/2006/relationships/image" Target="../media/image461.png"/><Relationship Id="rId44" Type="http://schemas.openxmlformats.org/officeDocument/2006/relationships/image" Target="../media/image24.png"/><Relationship Id="rId45" Type="http://schemas.openxmlformats.org/officeDocument/2006/relationships/image" Target="../media/image462.png"/><Relationship Id="rId46" Type="http://schemas.openxmlformats.org/officeDocument/2006/relationships/image" Target="../media/image463.png"/><Relationship Id="rId47" Type="http://schemas.openxmlformats.org/officeDocument/2006/relationships/image" Target="../media/image464.png"/><Relationship Id="rId48" Type="http://schemas.openxmlformats.org/officeDocument/2006/relationships/image" Target="../media/image465.png"/><Relationship Id="rId49" Type="http://schemas.openxmlformats.org/officeDocument/2006/relationships/image" Target="../media/image466.png"/><Relationship Id="rId50" Type="http://schemas.openxmlformats.org/officeDocument/2006/relationships/image" Target="../media/image467.png"/><Relationship Id="rId51" Type="http://schemas.openxmlformats.org/officeDocument/2006/relationships/image" Target="../media/image468.png"/><Relationship Id="rId52" Type="http://schemas.openxmlformats.org/officeDocument/2006/relationships/image" Target="../media/image469.png"/><Relationship Id="rId53" Type="http://schemas.openxmlformats.org/officeDocument/2006/relationships/image" Target="../media/image470.png"/><Relationship Id="rId54" Type="http://schemas.openxmlformats.org/officeDocument/2006/relationships/image" Target="../media/image471.png"/><Relationship Id="rId55" Type="http://schemas.openxmlformats.org/officeDocument/2006/relationships/image" Target="../media/image472.png"/><Relationship Id="rId56" Type="http://schemas.openxmlformats.org/officeDocument/2006/relationships/image" Target="../media/image473.png"/><Relationship Id="rId57" Type="http://schemas.openxmlformats.org/officeDocument/2006/relationships/image" Target="../media/image474.png"/><Relationship Id="rId58" Type="http://schemas.openxmlformats.org/officeDocument/2006/relationships/image" Target="../media/image475.png"/><Relationship Id="rId59" Type="http://schemas.openxmlformats.org/officeDocument/2006/relationships/image" Target="../media/image476.png"/><Relationship Id="rId60" Type="http://schemas.openxmlformats.org/officeDocument/2006/relationships/image" Target="../media/image477.png"/><Relationship Id="rId61" Type="http://schemas.openxmlformats.org/officeDocument/2006/relationships/image" Target="../media/image478.png"/><Relationship Id="rId62" Type="http://schemas.openxmlformats.org/officeDocument/2006/relationships/image" Target="../media/image479.png"/><Relationship Id="rId63" Type="http://schemas.openxmlformats.org/officeDocument/2006/relationships/image" Target="../media/image8.png"/><Relationship Id="rId64" Type="http://schemas.openxmlformats.org/officeDocument/2006/relationships/image" Target="../media/image480.png"/><Relationship Id="rId65" Type="http://schemas.openxmlformats.org/officeDocument/2006/relationships/image" Target="../media/image481.png"/><Relationship Id="rId66" Type="http://schemas.openxmlformats.org/officeDocument/2006/relationships/image" Target="../media/image482.png"/><Relationship Id="rId67" Type="http://schemas.openxmlformats.org/officeDocument/2006/relationships/image" Target="../media/image483.png"/><Relationship Id="rId68" Type="http://schemas.openxmlformats.org/officeDocument/2006/relationships/image" Target="../media/image484.png"/><Relationship Id="rId69" Type="http://schemas.openxmlformats.org/officeDocument/2006/relationships/image" Target="../media/image485.png"/><Relationship Id="rId70" Type="http://schemas.openxmlformats.org/officeDocument/2006/relationships/image" Target="../media/image486.png"/><Relationship Id="rId71" Type="http://schemas.openxmlformats.org/officeDocument/2006/relationships/image" Target="../media/image487.png"/><Relationship Id="rId72" Type="http://schemas.openxmlformats.org/officeDocument/2006/relationships/image" Target="../media/image488.png"/><Relationship Id="rId73" Type="http://schemas.openxmlformats.org/officeDocument/2006/relationships/image" Target="../media/image489.png"/><Relationship Id="rId74" Type="http://schemas.openxmlformats.org/officeDocument/2006/relationships/image" Target="../media/image490.png"/><Relationship Id="rId75" Type="http://schemas.openxmlformats.org/officeDocument/2006/relationships/image" Target="../media/image491.png"/><Relationship Id="rId76" Type="http://schemas.openxmlformats.org/officeDocument/2006/relationships/image" Target="../media/image492.png"/><Relationship Id="rId77" Type="http://schemas.openxmlformats.org/officeDocument/2006/relationships/image" Target="../media/image493.png"/><Relationship Id="rId78" Type="http://schemas.openxmlformats.org/officeDocument/2006/relationships/image" Target="../media/image330.png"/><Relationship Id="rId79" Type="http://schemas.openxmlformats.org/officeDocument/2006/relationships/image" Target="../media/image494.png"/><Relationship Id="rId80" Type="http://schemas.openxmlformats.org/officeDocument/2006/relationships/image" Target="../media/image495.png"/><Relationship Id="rId81" Type="http://schemas.openxmlformats.org/officeDocument/2006/relationships/image" Target="../media/image496.png"/><Relationship Id="rId82" Type="http://schemas.openxmlformats.org/officeDocument/2006/relationships/image" Target="../media/image497.png"/><Relationship Id="rId83" Type="http://schemas.openxmlformats.org/officeDocument/2006/relationships/image" Target="../media/image498.png"/><Relationship Id="rId84" Type="http://schemas.openxmlformats.org/officeDocument/2006/relationships/image" Target="../media/image499.png"/><Relationship Id="rId85" Type="http://schemas.openxmlformats.org/officeDocument/2006/relationships/image" Target="../media/image500.png"/><Relationship Id="rId86" Type="http://schemas.openxmlformats.org/officeDocument/2006/relationships/image" Target="../media/image501.png"/><Relationship Id="rId87" Type="http://schemas.openxmlformats.org/officeDocument/2006/relationships/image" Target="../media/image502.png"/><Relationship Id="rId88" Type="http://schemas.openxmlformats.org/officeDocument/2006/relationships/image" Target="../media/image503.png"/><Relationship Id="rId89" Type="http://schemas.openxmlformats.org/officeDocument/2006/relationships/image" Target="../media/image504.png"/><Relationship Id="rId90" Type="http://schemas.openxmlformats.org/officeDocument/2006/relationships/image" Target="../media/image505.png"/><Relationship Id="rId91" Type="http://schemas.openxmlformats.org/officeDocument/2006/relationships/image" Target="../media/image506.png"/><Relationship Id="rId92" Type="http://schemas.openxmlformats.org/officeDocument/2006/relationships/image" Target="../media/image507.png"/><Relationship Id="rId93" Type="http://schemas.openxmlformats.org/officeDocument/2006/relationships/image" Target="../media/image508.png"/><Relationship Id="rId94" Type="http://schemas.openxmlformats.org/officeDocument/2006/relationships/image" Target="../media/image509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0.png"/><Relationship Id="rId3" Type="http://schemas.openxmlformats.org/officeDocument/2006/relationships/image" Target="../media/image511.png"/><Relationship Id="rId4" Type="http://schemas.openxmlformats.org/officeDocument/2006/relationships/image" Target="../media/image512.png"/><Relationship Id="rId5" Type="http://schemas.openxmlformats.org/officeDocument/2006/relationships/image" Target="../media/image513.png"/><Relationship Id="rId6" Type="http://schemas.openxmlformats.org/officeDocument/2006/relationships/image" Target="../media/image514.png"/><Relationship Id="rId7" Type="http://schemas.openxmlformats.org/officeDocument/2006/relationships/image" Target="../media/image515.png"/><Relationship Id="rId8" Type="http://schemas.openxmlformats.org/officeDocument/2006/relationships/image" Target="../media/image297.png"/><Relationship Id="rId9" Type="http://schemas.openxmlformats.org/officeDocument/2006/relationships/image" Target="../media/image516.png"/><Relationship Id="rId10" Type="http://schemas.openxmlformats.org/officeDocument/2006/relationships/image" Target="../media/image517.png"/><Relationship Id="rId11" Type="http://schemas.openxmlformats.org/officeDocument/2006/relationships/image" Target="../media/image518.png"/><Relationship Id="rId12" Type="http://schemas.openxmlformats.org/officeDocument/2006/relationships/image" Target="../media/image519.png"/><Relationship Id="rId13" Type="http://schemas.openxmlformats.org/officeDocument/2006/relationships/image" Target="../media/image520.png"/><Relationship Id="rId14" Type="http://schemas.openxmlformats.org/officeDocument/2006/relationships/image" Target="../media/image52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2.png"/><Relationship Id="rId3" Type="http://schemas.openxmlformats.org/officeDocument/2006/relationships/image" Target="../media/image523.png"/><Relationship Id="rId4" Type="http://schemas.openxmlformats.org/officeDocument/2006/relationships/image" Target="../media/image524.png"/><Relationship Id="rId5" Type="http://schemas.openxmlformats.org/officeDocument/2006/relationships/image" Target="../media/image525.png"/><Relationship Id="rId6" Type="http://schemas.openxmlformats.org/officeDocument/2006/relationships/image" Target="../media/image526.png"/><Relationship Id="rId7" Type="http://schemas.openxmlformats.org/officeDocument/2006/relationships/image" Target="../media/image527.png"/><Relationship Id="rId8" Type="http://schemas.openxmlformats.org/officeDocument/2006/relationships/image" Target="../media/image528.png"/><Relationship Id="rId9" Type="http://schemas.openxmlformats.org/officeDocument/2006/relationships/image" Target="../media/image529.png"/><Relationship Id="rId10" Type="http://schemas.openxmlformats.org/officeDocument/2006/relationships/image" Target="../media/image162.png"/><Relationship Id="rId11" Type="http://schemas.openxmlformats.org/officeDocument/2006/relationships/image" Target="../media/image530.png"/><Relationship Id="rId12" Type="http://schemas.openxmlformats.org/officeDocument/2006/relationships/image" Target="../media/image531.png"/><Relationship Id="rId13" Type="http://schemas.openxmlformats.org/officeDocument/2006/relationships/image" Target="../media/image532.png"/><Relationship Id="rId14" Type="http://schemas.openxmlformats.org/officeDocument/2006/relationships/image" Target="../media/image533.png"/><Relationship Id="rId15" Type="http://schemas.openxmlformats.org/officeDocument/2006/relationships/image" Target="../media/image534.png"/><Relationship Id="rId16" Type="http://schemas.openxmlformats.org/officeDocument/2006/relationships/image" Target="../media/image535.png"/><Relationship Id="rId17" Type="http://schemas.openxmlformats.org/officeDocument/2006/relationships/image" Target="../media/image536.png"/><Relationship Id="rId18" Type="http://schemas.openxmlformats.org/officeDocument/2006/relationships/image" Target="../media/image537.png"/><Relationship Id="rId19" Type="http://schemas.openxmlformats.org/officeDocument/2006/relationships/image" Target="../media/image538.png"/><Relationship Id="rId20" Type="http://schemas.openxmlformats.org/officeDocument/2006/relationships/image" Target="../media/image539.png"/><Relationship Id="rId21" Type="http://schemas.openxmlformats.org/officeDocument/2006/relationships/image" Target="../media/image540.png"/><Relationship Id="rId22" Type="http://schemas.openxmlformats.org/officeDocument/2006/relationships/image" Target="../media/image541.png"/><Relationship Id="rId23" Type="http://schemas.openxmlformats.org/officeDocument/2006/relationships/image" Target="../media/image542.png"/><Relationship Id="rId24" Type="http://schemas.openxmlformats.org/officeDocument/2006/relationships/image" Target="../media/image543.png"/><Relationship Id="rId25" Type="http://schemas.openxmlformats.org/officeDocument/2006/relationships/image" Target="../media/image544.png"/><Relationship Id="rId26" Type="http://schemas.openxmlformats.org/officeDocument/2006/relationships/image" Target="../media/image545.png"/><Relationship Id="rId27" Type="http://schemas.openxmlformats.org/officeDocument/2006/relationships/image" Target="../media/image546.png"/><Relationship Id="rId28" Type="http://schemas.openxmlformats.org/officeDocument/2006/relationships/image" Target="../media/image17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7.png"/><Relationship Id="rId3" Type="http://schemas.openxmlformats.org/officeDocument/2006/relationships/image" Target="../media/image548.png"/><Relationship Id="rId4" Type="http://schemas.openxmlformats.org/officeDocument/2006/relationships/image" Target="../media/image549.png"/><Relationship Id="rId5" Type="http://schemas.openxmlformats.org/officeDocument/2006/relationships/image" Target="../media/image550.png"/><Relationship Id="rId6" Type="http://schemas.openxmlformats.org/officeDocument/2006/relationships/image" Target="../media/image551.png"/><Relationship Id="rId7" Type="http://schemas.openxmlformats.org/officeDocument/2006/relationships/image" Target="../media/image552.png"/><Relationship Id="rId8" Type="http://schemas.openxmlformats.org/officeDocument/2006/relationships/image" Target="../media/image553.png"/><Relationship Id="rId9" Type="http://schemas.openxmlformats.org/officeDocument/2006/relationships/image" Target="../media/image554.png"/><Relationship Id="rId10" Type="http://schemas.openxmlformats.org/officeDocument/2006/relationships/image" Target="../media/image555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6.png"/><Relationship Id="rId3" Type="http://schemas.openxmlformats.org/officeDocument/2006/relationships/image" Target="../media/image557.png"/><Relationship Id="rId4" Type="http://schemas.openxmlformats.org/officeDocument/2006/relationships/image" Target="../media/image558.png"/><Relationship Id="rId5" Type="http://schemas.openxmlformats.org/officeDocument/2006/relationships/image" Target="../media/image559.png"/><Relationship Id="rId6" Type="http://schemas.openxmlformats.org/officeDocument/2006/relationships/image" Target="../media/image560.png"/><Relationship Id="rId7" Type="http://schemas.openxmlformats.org/officeDocument/2006/relationships/image" Target="../media/image561.png"/><Relationship Id="rId8" Type="http://schemas.openxmlformats.org/officeDocument/2006/relationships/image" Target="../media/image562.png"/><Relationship Id="rId9" Type="http://schemas.openxmlformats.org/officeDocument/2006/relationships/image" Target="../media/image563.png"/><Relationship Id="rId10" Type="http://schemas.openxmlformats.org/officeDocument/2006/relationships/image" Target="../media/image564.png"/><Relationship Id="rId11" Type="http://schemas.openxmlformats.org/officeDocument/2006/relationships/image" Target="../media/image565.png"/><Relationship Id="rId12" Type="http://schemas.openxmlformats.org/officeDocument/2006/relationships/image" Target="../media/image566.png"/><Relationship Id="rId13" Type="http://schemas.openxmlformats.org/officeDocument/2006/relationships/image" Target="../media/image567.png"/><Relationship Id="rId14" Type="http://schemas.openxmlformats.org/officeDocument/2006/relationships/image" Target="../media/image568.png"/><Relationship Id="rId15" Type="http://schemas.openxmlformats.org/officeDocument/2006/relationships/image" Target="../media/image569.png"/><Relationship Id="rId16" Type="http://schemas.openxmlformats.org/officeDocument/2006/relationships/image" Target="../media/image570.png"/><Relationship Id="rId17" Type="http://schemas.openxmlformats.org/officeDocument/2006/relationships/image" Target="../media/image571.png"/><Relationship Id="rId18" Type="http://schemas.openxmlformats.org/officeDocument/2006/relationships/image" Target="../media/image572.png"/><Relationship Id="rId19" Type="http://schemas.openxmlformats.org/officeDocument/2006/relationships/image" Target="../media/image573.png"/><Relationship Id="rId20" Type="http://schemas.openxmlformats.org/officeDocument/2006/relationships/image" Target="../media/image574.png"/><Relationship Id="rId21" Type="http://schemas.openxmlformats.org/officeDocument/2006/relationships/image" Target="../media/image575.png"/><Relationship Id="rId22" Type="http://schemas.openxmlformats.org/officeDocument/2006/relationships/image" Target="../media/image576.png"/><Relationship Id="rId23" Type="http://schemas.openxmlformats.org/officeDocument/2006/relationships/image" Target="../media/image577.png"/><Relationship Id="rId24" Type="http://schemas.openxmlformats.org/officeDocument/2006/relationships/image" Target="../media/image578.png"/><Relationship Id="rId25" Type="http://schemas.openxmlformats.org/officeDocument/2006/relationships/image" Target="../media/image579.png"/><Relationship Id="rId26" Type="http://schemas.openxmlformats.org/officeDocument/2006/relationships/image" Target="../media/image580.png"/><Relationship Id="rId27" Type="http://schemas.openxmlformats.org/officeDocument/2006/relationships/image" Target="../media/image581.png"/><Relationship Id="rId28" Type="http://schemas.openxmlformats.org/officeDocument/2006/relationships/image" Target="../media/image582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3.png"/><Relationship Id="rId3" Type="http://schemas.openxmlformats.org/officeDocument/2006/relationships/image" Target="../media/image584.png"/><Relationship Id="rId4" Type="http://schemas.openxmlformats.org/officeDocument/2006/relationships/image" Target="../media/image585.png"/><Relationship Id="rId5" Type="http://schemas.openxmlformats.org/officeDocument/2006/relationships/image" Target="../media/image586.png"/><Relationship Id="rId6" Type="http://schemas.openxmlformats.org/officeDocument/2006/relationships/image" Target="../media/image587.png"/><Relationship Id="rId7" Type="http://schemas.openxmlformats.org/officeDocument/2006/relationships/image" Target="../media/image588.png"/><Relationship Id="rId8" Type="http://schemas.openxmlformats.org/officeDocument/2006/relationships/image" Target="../media/image589.png"/><Relationship Id="rId9" Type="http://schemas.openxmlformats.org/officeDocument/2006/relationships/image" Target="../media/image233.png"/><Relationship Id="rId10" Type="http://schemas.openxmlformats.org/officeDocument/2006/relationships/image" Target="../media/image590.png"/><Relationship Id="rId11" Type="http://schemas.openxmlformats.org/officeDocument/2006/relationships/image" Target="../media/image591.png"/><Relationship Id="rId12" Type="http://schemas.openxmlformats.org/officeDocument/2006/relationships/image" Target="../media/image37.png"/><Relationship Id="rId13" Type="http://schemas.openxmlformats.org/officeDocument/2006/relationships/image" Target="../media/image592.png"/><Relationship Id="rId14" Type="http://schemas.openxmlformats.org/officeDocument/2006/relationships/image" Target="../media/image593.png"/><Relationship Id="rId15" Type="http://schemas.openxmlformats.org/officeDocument/2006/relationships/image" Target="../media/image594.png"/><Relationship Id="rId16" Type="http://schemas.openxmlformats.org/officeDocument/2006/relationships/image" Target="../media/image595.png"/><Relationship Id="rId17" Type="http://schemas.openxmlformats.org/officeDocument/2006/relationships/image" Target="../media/image596.png"/><Relationship Id="rId18" Type="http://schemas.openxmlformats.org/officeDocument/2006/relationships/image" Target="../media/image597.png"/><Relationship Id="rId19" Type="http://schemas.openxmlformats.org/officeDocument/2006/relationships/image" Target="../media/image598.png"/><Relationship Id="rId20" Type="http://schemas.openxmlformats.org/officeDocument/2006/relationships/image" Target="../media/image599.png"/><Relationship Id="rId21" Type="http://schemas.openxmlformats.org/officeDocument/2006/relationships/image" Target="../media/image600.png"/><Relationship Id="rId22" Type="http://schemas.openxmlformats.org/officeDocument/2006/relationships/image" Target="../media/image601.png"/><Relationship Id="rId23" Type="http://schemas.openxmlformats.org/officeDocument/2006/relationships/image" Target="../media/image602.png"/><Relationship Id="rId24" Type="http://schemas.openxmlformats.org/officeDocument/2006/relationships/image" Target="../media/image8.png"/><Relationship Id="rId25" Type="http://schemas.openxmlformats.org/officeDocument/2006/relationships/image" Target="../media/image603.png"/><Relationship Id="rId26" Type="http://schemas.openxmlformats.org/officeDocument/2006/relationships/image" Target="../media/image486.png"/><Relationship Id="rId27" Type="http://schemas.openxmlformats.org/officeDocument/2006/relationships/image" Target="../media/image604.png"/><Relationship Id="rId28" Type="http://schemas.openxmlformats.org/officeDocument/2006/relationships/image" Target="../media/image605.png"/><Relationship Id="rId29" Type="http://schemas.openxmlformats.org/officeDocument/2006/relationships/image" Target="../media/image606.png"/><Relationship Id="rId30" Type="http://schemas.openxmlformats.org/officeDocument/2006/relationships/image" Target="../media/image607.png"/><Relationship Id="rId31" Type="http://schemas.openxmlformats.org/officeDocument/2006/relationships/image" Target="../media/image557.png"/><Relationship Id="rId32" Type="http://schemas.openxmlformats.org/officeDocument/2006/relationships/image" Target="../media/image608.png"/><Relationship Id="rId33" Type="http://schemas.openxmlformats.org/officeDocument/2006/relationships/image" Target="../media/image609.png"/><Relationship Id="rId34" Type="http://schemas.openxmlformats.org/officeDocument/2006/relationships/image" Target="../media/image610.png"/><Relationship Id="rId35" Type="http://schemas.openxmlformats.org/officeDocument/2006/relationships/image" Target="../media/image611.png"/><Relationship Id="rId36" Type="http://schemas.openxmlformats.org/officeDocument/2006/relationships/image" Target="../media/image612.png"/><Relationship Id="rId37" Type="http://schemas.openxmlformats.org/officeDocument/2006/relationships/image" Target="../media/image613.png"/><Relationship Id="rId38" Type="http://schemas.openxmlformats.org/officeDocument/2006/relationships/image" Target="../media/image614.png"/><Relationship Id="rId39" Type="http://schemas.openxmlformats.org/officeDocument/2006/relationships/image" Target="../media/image615.png"/><Relationship Id="rId40" Type="http://schemas.openxmlformats.org/officeDocument/2006/relationships/image" Target="../media/image616.png"/><Relationship Id="rId41" Type="http://schemas.openxmlformats.org/officeDocument/2006/relationships/image" Target="../media/image617.png"/><Relationship Id="rId42" Type="http://schemas.openxmlformats.org/officeDocument/2006/relationships/image" Target="../media/image618.png"/><Relationship Id="rId43" Type="http://schemas.openxmlformats.org/officeDocument/2006/relationships/image" Target="../media/image619.png"/><Relationship Id="rId44" Type="http://schemas.openxmlformats.org/officeDocument/2006/relationships/image" Target="../media/image620.png"/><Relationship Id="rId45" Type="http://schemas.openxmlformats.org/officeDocument/2006/relationships/image" Target="../media/image621.png"/><Relationship Id="rId46" Type="http://schemas.openxmlformats.org/officeDocument/2006/relationships/image" Target="../media/image622.png"/><Relationship Id="rId47" Type="http://schemas.openxmlformats.org/officeDocument/2006/relationships/image" Target="../media/image623.png"/><Relationship Id="rId48" Type="http://schemas.openxmlformats.org/officeDocument/2006/relationships/image" Target="../media/image624.png"/><Relationship Id="rId49" Type="http://schemas.openxmlformats.org/officeDocument/2006/relationships/image" Target="../media/image625.png"/><Relationship Id="rId50" Type="http://schemas.openxmlformats.org/officeDocument/2006/relationships/image" Target="../media/image626.png"/><Relationship Id="rId51" Type="http://schemas.openxmlformats.org/officeDocument/2006/relationships/image" Target="../media/image627.png"/><Relationship Id="rId52" Type="http://schemas.openxmlformats.org/officeDocument/2006/relationships/image" Target="../media/image628.png"/><Relationship Id="rId53" Type="http://schemas.openxmlformats.org/officeDocument/2006/relationships/image" Target="../media/image629.png"/><Relationship Id="rId54" Type="http://schemas.openxmlformats.org/officeDocument/2006/relationships/image" Target="../media/image630.png"/><Relationship Id="rId55" Type="http://schemas.openxmlformats.org/officeDocument/2006/relationships/image" Target="../media/image631.png"/><Relationship Id="rId56" Type="http://schemas.openxmlformats.org/officeDocument/2006/relationships/image" Target="../media/image632.png"/><Relationship Id="rId57" Type="http://schemas.openxmlformats.org/officeDocument/2006/relationships/image" Target="../media/image633.png"/><Relationship Id="rId58" Type="http://schemas.openxmlformats.org/officeDocument/2006/relationships/image" Target="../media/image634.png"/><Relationship Id="rId59" Type="http://schemas.openxmlformats.org/officeDocument/2006/relationships/image" Target="../media/image635.png"/><Relationship Id="rId60" Type="http://schemas.openxmlformats.org/officeDocument/2006/relationships/image" Target="../media/image636.png"/><Relationship Id="rId61" Type="http://schemas.openxmlformats.org/officeDocument/2006/relationships/image" Target="../media/image637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Relationship Id="rId19" Type="http://schemas.openxmlformats.org/officeDocument/2006/relationships/image" Target="../media/image69.png"/><Relationship Id="rId20" Type="http://schemas.openxmlformats.org/officeDocument/2006/relationships/image" Target="../media/image70.png"/><Relationship Id="rId21" Type="http://schemas.openxmlformats.org/officeDocument/2006/relationships/image" Target="../media/image71.png"/><Relationship Id="rId22" Type="http://schemas.openxmlformats.org/officeDocument/2006/relationships/image" Target="../media/image72.png"/><Relationship Id="rId23" Type="http://schemas.openxmlformats.org/officeDocument/2006/relationships/image" Target="../media/image73.png"/><Relationship Id="rId24" Type="http://schemas.openxmlformats.org/officeDocument/2006/relationships/image" Target="../media/image74.png"/><Relationship Id="rId25" Type="http://schemas.openxmlformats.org/officeDocument/2006/relationships/image" Target="../media/image75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image" Target="../media/image78.png"/><Relationship Id="rId29" Type="http://schemas.openxmlformats.org/officeDocument/2006/relationships/image" Target="../media/image79.png"/><Relationship Id="rId30" Type="http://schemas.openxmlformats.org/officeDocument/2006/relationships/image" Target="../media/image80.png"/><Relationship Id="rId31" Type="http://schemas.openxmlformats.org/officeDocument/2006/relationships/image" Target="../media/image81.png"/><Relationship Id="rId32" Type="http://schemas.openxmlformats.org/officeDocument/2006/relationships/image" Target="../media/image82.png"/><Relationship Id="rId33" Type="http://schemas.openxmlformats.org/officeDocument/2006/relationships/image" Target="../media/image83.png"/><Relationship Id="rId34" Type="http://schemas.openxmlformats.org/officeDocument/2006/relationships/image" Target="../media/image84.png"/><Relationship Id="rId35" Type="http://schemas.openxmlformats.org/officeDocument/2006/relationships/image" Target="../media/image85.png"/><Relationship Id="rId36" Type="http://schemas.openxmlformats.org/officeDocument/2006/relationships/image" Target="../media/image86.png"/><Relationship Id="rId37" Type="http://schemas.openxmlformats.org/officeDocument/2006/relationships/image" Target="../media/image87.png"/><Relationship Id="rId38" Type="http://schemas.openxmlformats.org/officeDocument/2006/relationships/image" Target="../media/image8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59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84.png"/><Relationship Id="rId10" Type="http://schemas.openxmlformats.org/officeDocument/2006/relationships/image" Target="../media/image95.png"/><Relationship Id="rId11" Type="http://schemas.openxmlformats.org/officeDocument/2006/relationships/image" Target="../media/image86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01.png"/><Relationship Id="rId18" Type="http://schemas.openxmlformats.org/officeDocument/2006/relationships/image" Target="../media/image102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3" Type="http://schemas.openxmlformats.org/officeDocument/2006/relationships/image" Target="../media/image49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jpg"/><Relationship Id="rId16" Type="http://schemas.openxmlformats.org/officeDocument/2006/relationships/image" Target="../media/image11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Relationship Id="rId16" Type="http://schemas.openxmlformats.org/officeDocument/2006/relationships/image" Target="../media/image131.png"/><Relationship Id="rId17" Type="http://schemas.openxmlformats.org/officeDocument/2006/relationships/image" Target="../media/image132.png"/><Relationship Id="rId18" Type="http://schemas.openxmlformats.org/officeDocument/2006/relationships/image" Target="../media/image133.png"/><Relationship Id="rId19" Type="http://schemas.openxmlformats.org/officeDocument/2006/relationships/image" Target="../media/image134.png"/><Relationship Id="rId20" Type="http://schemas.openxmlformats.org/officeDocument/2006/relationships/image" Target="../media/image135.png"/><Relationship Id="rId21" Type="http://schemas.openxmlformats.org/officeDocument/2006/relationships/image" Target="../media/image136.png"/><Relationship Id="rId22" Type="http://schemas.openxmlformats.org/officeDocument/2006/relationships/image" Target="../media/image137.png"/><Relationship Id="rId23" Type="http://schemas.openxmlformats.org/officeDocument/2006/relationships/image" Target="../media/image138.png"/><Relationship Id="rId24" Type="http://schemas.openxmlformats.org/officeDocument/2006/relationships/image" Target="../media/image139.png"/><Relationship Id="rId25" Type="http://schemas.openxmlformats.org/officeDocument/2006/relationships/image" Target="../media/image140.png"/><Relationship Id="rId26" Type="http://schemas.openxmlformats.org/officeDocument/2006/relationships/image" Target="../media/image141.png"/><Relationship Id="rId27" Type="http://schemas.openxmlformats.org/officeDocument/2006/relationships/image" Target="../media/image142.png"/><Relationship Id="rId28" Type="http://schemas.openxmlformats.org/officeDocument/2006/relationships/image" Target="../media/image143.png"/><Relationship Id="rId29" Type="http://schemas.openxmlformats.org/officeDocument/2006/relationships/image" Target="../media/image144.png"/><Relationship Id="rId30" Type="http://schemas.openxmlformats.org/officeDocument/2006/relationships/image" Target="../media/image145.png"/><Relationship Id="rId31" Type="http://schemas.openxmlformats.org/officeDocument/2006/relationships/image" Target="../media/image146.png"/><Relationship Id="rId32" Type="http://schemas.openxmlformats.org/officeDocument/2006/relationships/image" Target="../media/image147.png"/><Relationship Id="rId33" Type="http://schemas.openxmlformats.org/officeDocument/2006/relationships/image" Target="../media/image148.png"/><Relationship Id="rId34" Type="http://schemas.openxmlformats.org/officeDocument/2006/relationships/image" Target="../media/image149.png"/><Relationship Id="rId35" Type="http://schemas.openxmlformats.org/officeDocument/2006/relationships/image" Target="../media/image150.png"/><Relationship Id="rId36" Type="http://schemas.openxmlformats.org/officeDocument/2006/relationships/image" Target="../media/image151.png"/><Relationship Id="rId37" Type="http://schemas.openxmlformats.org/officeDocument/2006/relationships/image" Target="../media/image152.png"/><Relationship Id="rId38" Type="http://schemas.openxmlformats.org/officeDocument/2006/relationships/image" Target="../media/image153.png"/><Relationship Id="rId39" Type="http://schemas.openxmlformats.org/officeDocument/2006/relationships/image" Target="../media/image154.png"/><Relationship Id="rId40" Type="http://schemas.openxmlformats.org/officeDocument/2006/relationships/image" Target="../media/image155.png"/><Relationship Id="rId41" Type="http://schemas.openxmlformats.org/officeDocument/2006/relationships/image" Target="../media/image156.png"/><Relationship Id="rId42" Type="http://schemas.openxmlformats.org/officeDocument/2006/relationships/image" Target="../media/image157.png"/><Relationship Id="rId43" Type="http://schemas.openxmlformats.org/officeDocument/2006/relationships/image" Target="../media/image158.png"/><Relationship Id="rId44" Type="http://schemas.openxmlformats.org/officeDocument/2006/relationships/image" Target="../media/image159.jpg"/><Relationship Id="rId45" Type="http://schemas.openxmlformats.org/officeDocument/2006/relationships/image" Target="../media/image160.png"/><Relationship Id="rId46" Type="http://schemas.openxmlformats.org/officeDocument/2006/relationships/image" Target="../media/image161.png"/><Relationship Id="rId47" Type="http://schemas.openxmlformats.org/officeDocument/2006/relationships/image" Target="../media/image162.png"/><Relationship Id="rId48" Type="http://schemas.openxmlformats.org/officeDocument/2006/relationships/image" Target="../media/image163.png"/><Relationship Id="rId49" Type="http://schemas.openxmlformats.org/officeDocument/2006/relationships/image" Target="../media/image164.png"/><Relationship Id="rId50" Type="http://schemas.openxmlformats.org/officeDocument/2006/relationships/image" Target="../media/image165.png"/><Relationship Id="rId51" Type="http://schemas.openxmlformats.org/officeDocument/2006/relationships/image" Target="../media/image16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50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78.png"/><Relationship Id="rId15" Type="http://schemas.openxmlformats.org/officeDocument/2006/relationships/image" Target="../media/image179.png"/><Relationship Id="rId16" Type="http://schemas.openxmlformats.org/officeDocument/2006/relationships/image" Target="../media/image180.png"/><Relationship Id="rId17" Type="http://schemas.openxmlformats.org/officeDocument/2006/relationships/image" Target="../media/image181.png"/><Relationship Id="rId18" Type="http://schemas.openxmlformats.org/officeDocument/2006/relationships/image" Target="../media/image182.png"/><Relationship Id="rId19" Type="http://schemas.openxmlformats.org/officeDocument/2006/relationships/image" Target="../media/image183.png"/><Relationship Id="rId20" Type="http://schemas.openxmlformats.org/officeDocument/2006/relationships/image" Target="../media/image184.png"/><Relationship Id="rId21" Type="http://schemas.openxmlformats.org/officeDocument/2006/relationships/image" Target="../media/image185.png"/><Relationship Id="rId22" Type="http://schemas.openxmlformats.org/officeDocument/2006/relationships/image" Target="../media/image186.png"/><Relationship Id="rId23" Type="http://schemas.openxmlformats.org/officeDocument/2006/relationships/image" Target="../media/image187.png"/><Relationship Id="rId24" Type="http://schemas.openxmlformats.org/officeDocument/2006/relationships/image" Target="../media/image188.png"/><Relationship Id="rId25" Type="http://schemas.openxmlformats.org/officeDocument/2006/relationships/image" Target="../media/image189.png"/><Relationship Id="rId26" Type="http://schemas.openxmlformats.org/officeDocument/2006/relationships/image" Target="../media/image190.png"/><Relationship Id="rId27" Type="http://schemas.openxmlformats.org/officeDocument/2006/relationships/image" Target="../media/image191.png"/><Relationship Id="rId28" Type="http://schemas.openxmlformats.org/officeDocument/2006/relationships/image" Target="../media/image192.png"/><Relationship Id="rId29" Type="http://schemas.openxmlformats.org/officeDocument/2006/relationships/image" Target="../media/image193.png"/><Relationship Id="rId30" Type="http://schemas.openxmlformats.org/officeDocument/2006/relationships/image" Target="../media/image194.png"/><Relationship Id="rId31" Type="http://schemas.openxmlformats.org/officeDocument/2006/relationships/image" Target="../media/image195.png"/><Relationship Id="rId32" Type="http://schemas.openxmlformats.org/officeDocument/2006/relationships/image" Target="../media/image19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59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56.png"/><Relationship Id="rId10" Type="http://schemas.openxmlformats.org/officeDocument/2006/relationships/image" Target="../media/image93.png"/><Relationship Id="rId11" Type="http://schemas.openxmlformats.org/officeDocument/2006/relationships/image" Target="../media/image203.png"/><Relationship Id="rId12" Type="http://schemas.openxmlformats.org/officeDocument/2006/relationships/image" Target="../media/image80.png"/><Relationship Id="rId13" Type="http://schemas.openxmlformats.org/officeDocument/2006/relationships/image" Target="../media/image66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Relationship Id="rId18" Type="http://schemas.openxmlformats.org/officeDocument/2006/relationships/image" Target="../media/image208.png"/><Relationship Id="rId19" Type="http://schemas.openxmlformats.org/officeDocument/2006/relationships/image" Target="../media/image209.png"/><Relationship Id="rId20" Type="http://schemas.openxmlformats.org/officeDocument/2006/relationships/image" Target="../media/image210.png"/><Relationship Id="rId21" Type="http://schemas.openxmlformats.org/officeDocument/2006/relationships/image" Target="../media/image211.png"/><Relationship Id="rId22" Type="http://schemas.openxmlformats.org/officeDocument/2006/relationships/image" Target="../media/image212.png"/><Relationship Id="rId23" Type="http://schemas.openxmlformats.org/officeDocument/2006/relationships/image" Target="../media/image213.png"/><Relationship Id="rId24" Type="http://schemas.openxmlformats.org/officeDocument/2006/relationships/image" Target="../media/image214.png"/><Relationship Id="rId25" Type="http://schemas.openxmlformats.org/officeDocument/2006/relationships/image" Target="../media/image215.png"/><Relationship Id="rId26" Type="http://schemas.openxmlformats.org/officeDocument/2006/relationships/image" Target="../media/image84.png"/><Relationship Id="rId27" Type="http://schemas.openxmlformats.org/officeDocument/2006/relationships/image" Target="../media/image216.png"/><Relationship Id="rId28" Type="http://schemas.openxmlformats.org/officeDocument/2006/relationships/image" Target="../media/image86.png"/><Relationship Id="rId29" Type="http://schemas.openxmlformats.org/officeDocument/2006/relationships/image" Target="../media/image217.png"/><Relationship Id="rId30" Type="http://schemas.openxmlformats.org/officeDocument/2006/relationships/image" Target="../media/image218.png"/><Relationship Id="rId31" Type="http://schemas.openxmlformats.org/officeDocument/2006/relationships/image" Target="../media/image219.png"/><Relationship Id="rId32" Type="http://schemas.openxmlformats.org/officeDocument/2006/relationships/image" Target="../media/image220.png"/><Relationship Id="rId33" Type="http://schemas.openxmlformats.org/officeDocument/2006/relationships/image" Target="../media/image221.png"/><Relationship Id="rId34" Type="http://schemas.openxmlformats.org/officeDocument/2006/relationships/image" Target="../media/image222.png"/><Relationship Id="rId35" Type="http://schemas.openxmlformats.org/officeDocument/2006/relationships/image" Target="../media/image223.png"/><Relationship Id="rId36" Type="http://schemas.openxmlformats.org/officeDocument/2006/relationships/image" Target="../media/image224.png"/><Relationship Id="rId37" Type="http://schemas.openxmlformats.org/officeDocument/2006/relationships/image" Target="../media/image225.png"/><Relationship Id="rId38" Type="http://schemas.openxmlformats.org/officeDocument/2006/relationships/image" Target="../media/image22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7018" y="2525572"/>
            <a:ext cx="393763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FFFFFF"/>
                </a:solidFill>
                <a:latin typeface="微软雅黑"/>
                <a:cs typeface="微软雅黑"/>
              </a:rPr>
              <a:t>简谐运动的描</a:t>
            </a:r>
            <a:r>
              <a:rPr dirty="0" sz="4400" spc="5">
                <a:solidFill>
                  <a:srgbClr val="FFFFFF"/>
                </a:solidFill>
                <a:latin typeface="微软雅黑"/>
                <a:cs typeface="微软雅黑"/>
              </a:rPr>
              <a:t>述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60354" y="3489134"/>
            <a:ext cx="2828290" cy="767080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2000" b="1">
                <a:solidFill>
                  <a:srgbClr val="FFFFFF"/>
                </a:solidFill>
                <a:latin typeface="华文楷体"/>
                <a:cs typeface="华文楷体"/>
              </a:rPr>
              <a:t>主讲人：张聪</a:t>
            </a:r>
            <a:endParaRPr sz="20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  <a:tabLst>
                <a:tab pos="523240" algn="l"/>
              </a:tabLst>
            </a:pPr>
            <a:r>
              <a:rPr dirty="0" sz="2000" b="1">
                <a:solidFill>
                  <a:srgbClr val="FFFFFF"/>
                </a:solidFill>
                <a:latin typeface="华文楷体"/>
                <a:cs typeface="华文楷体"/>
              </a:rPr>
              <a:t>学</a:t>
            </a:r>
            <a:r>
              <a:rPr dirty="0" sz="2000" b="1">
                <a:solidFill>
                  <a:srgbClr val="FFFFFF"/>
                </a:solidFill>
                <a:latin typeface="华文楷体"/>
                <a:cs typeface="华文楷体"/>
              </a:rPr>
              <a:t>	</a:t>
            </a:r>
            <a:r>
              <a:rPr dirty="0" sz="2000" b="1">
                <a:solidFill>
                  <a:srgbClr val="FFFFFF"/>
                </a:solidFill>
                <a:latin typeface="华文楷体"/>
                <a:cs typeface="华文楷体"/>
              </a:rPr>
              <a:t>科：物理（人教版）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32865" y="3489134"/>
            <a:ext cx="2962275" cy="767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7620">
              <a:lnSpc>
                <a:spcPct val="121700"/>
              </a:lnSpc>
              <a:spcBef>
                <a:spcPts val="95"/>
              </a:spcBef>
              <a:tabLst>
                <a:tab pos="394970" algn="l"/>
              </a:tabLst>
            </a:pPr>
            <a:r>
              <a:rPr dirty="0" sz="2000" b="1">
                <a:solidFill>
                  <a:srgbClr val="FFFFFF"/>
                </a:solidFill>
                <a:latin typeface="华文楷体"/>
                <a:cs typeface="华文楷体"/>
              </a:rPr>
              <a:t>学</a:t>
            </a:r>
            <a:r>
              <a:rPr dirty="0" sz="2000" b="1">
                <a:solidFill>
                  <a:srgbClr val="FFFFFF"/>
                </a:solidFill>
                <a:latin typeface="华文楷体"/>
                <a:cs typeface="华文楷体"/>
              </a:rPr>
              <a:t>	</a:t>
            </a:r>
            <a:r>
              <a:rPr dirty="0" sz="2000" spc="-450" b="1">
                <a:solidFill>
                  <a:srgbClr val="FFFFFF"/>
                </a:solidFill>
                <a:latin typeface="华文楷体"/>
                <a:cs typeface="华文楷体"/>
              </a:rPr>
              <a:t> </a:t>
            </a:r>
            <a:r>
              <a:rPr dirty="0" sz="2000" b="1">
                <a:solidFill>
                  <a:srgbClr val="FFFFFF"/>
                </a:solidFill>
                <a:latin typeface="华文楷体"/>
                <a:cs typeface="华文楷体"/>
              </a:rPr>
              <a:t>校：北京市第八十中学 </a:t>
            </a:r>
            <a:r>
              <a:rPr dirty="0" sz="2000" b="1">
                <a:solidFill>
                  <a:srgbClr val="FFFFFF"/>
                </a:solidFill>
                <a:latin typeface="华文楷体"/>
                <a:cs typeface="华文楷体"/>
              </a:rPr>
              <a:t>年	级：高二下学期</a:t>
            </a:r>
            <a:endParaRPr sz="20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高中物</a:t>
            </a:r>
            <a:r>
              <a:rPr dirty="0" spc="-10"/>
              <a:t>理</a:t>
            </a:r>
          </a:p>
        </p:txBody>
      </p:sp>
      <p:sp>
        <p:nvSpPr>
          <p:cNvPr id="3" name="object 3"/>
          <p:cNvSpPr/>
          <p:nvPr/>
        </p:nvSpPr>
        <p:spPr>
          <a:xfrm>
            <a:off x="4051782" y="1212507"/>
            <a:ext cx="6454330" cy="4091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21862" y="1660817"/>
            <a:ext cx="518350" cy="38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43222" y="1663357"/>
            <a:ext cx="316420" cy="339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28337" y="1638592"/>
            <a:ext cx="6075870" cy="4097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49802" y="2094522"/>
            <a:ext cx="231330" cy="3303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42207" y="2065312"/>
            <a:ext cx="4675695" cy="4097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65007" y="2067217"/>
            <a:ext cx="405955" cy="4008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651087" y="2090077"/>
            <a:ext cx="468820" cy="3392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080347" y="2065947"/>
            <a:ext cx="409130" cy="3938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456267" y="2067217"/>
            <a:ext cx="1095565" cy="4078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23767" y="2492032"/>
            <a:ext cx="7147090" cy="4091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17798" y="2956585"/>
            <a:ext cx="750150" cy="4059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54474" y="2978175"/>
            <a:ext cx="299910" cy="3342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381093" y="2974365"/>
            <a:ext cx="202145" cy="3424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146905" y="3596805"/>
            <a:ext cx="5021135" cy="41230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115780" y="3601249"/>
            <a:ext cx="1462595" cy="4072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05657" y="4060088"/>
            <a:ext cx="1460360" cy="4097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52542" y="4085488"/>
            <a:ext cx="299910" cy="3342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203926" y="4056913"/>
            <a:ext cx="3205060" cy="41296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58606" y="4175023"/>
            <a:ext cx="246278" cy="2491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557361" y="4060088"/>
            <a:ext cx="2168740" cy="40979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521176" y="4545228"/>
            <a:ext cx="1445475" cy="4072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940668" y="4613808"/>
            <a:ext cx="169494" cy="29803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090896" y="4545228"/>
            <a:ext cx="2117305" cy="41233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05425" y="5310454"/>
            <a:ext cx="331558" cy="37106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36361" y="5416499"/>
            <a:ext cx="308203" cy="15961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803900" y="5356174"/>
            <a:ext cx="186080" cy="33042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912916" y="5295849"/>
            <a:ext cx="196545" cy="39202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048171" y="5411419"/>
            <a:ext cx="272110" cy="27518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85495" y="852957"/>
            <a:ext cx="1570990" cy="661035"/>
          </a:xfrm>
          <a:custGeom>
            <a:avLst/>
            <a:gdLst/>
            <a:ahLst/>
            <a:cxnLst/>
            <a:rect l="l" t="t" r="r" b="b"/>
            <a:pathLst>
              <a:path w="1570989" h="661035">
                <a:moveTo>
                  <a:pt x="1570647" y="660971"/>
                </a:moveTo>
                <a:lnTo>
                  <a:pt x="0" y="660971"/>
                </a:lnTo>
                <a:lnTo>
                  <a:pt x="0" y="0"/>
                </a:lnTo>
                <a:lnTo>
                  <a:pt x="1570647" y="0"/>
                </a:lnTo>
                <a:lnTo>
                  <a:pt x="1570647" y="38099"/>
                </a:lnTo>
                <a:lnTo>
                  <a:pt x="76200" y="38099"/>
                </a:lnTo>
                <a:lnTo>
                  <a:pt x="38100" y="76199"/>
                </a:lnTo>
                <a:lnTo>
                  <a:pt x="76200" y="76199"/>
                </a:lnTo>
                <a:lnTo>
                  <a:pt x="76200" y="584771"/>
                </a:lnTo>
                <a:lnTo>
                  <a:pt x="38100" y="584771"/>
                </a:lnTo>
                <a:lnTo>
                  <a:pt x="76200" y="622871"/>
                </a:lnTo>
                <a:lnTo>
                  <a:pt x="1570647" y="622871"/>
                </a:lnTo>
                <a:lnTo>
                  <a:pt x="1570647" y="660971"/>
                </a:lnTo>
                <a:close/>
              </a:path>
              <a:path w="1570989" h="661035">
                <a:moveTo>
                  <a:pt x="76200" y="76199"/>
                </a:moveTo>
                <a:lnTo>
                  <a:pt x="38100" y="76199"/>
                </a:lnTo>
                <a:lnTo>
                  <a:pt x="76200" y="38099"/>
                </a:lnTo>
                <a:lnTo>
                  <a:pt x="76200" y="76199"/>
                </a:lnTo>
                <a:close/>
              </a:path>
              <a:path w="1570989" h="661035">
                <a:moveTo>
                  <a:pt x="1494447" y="76199"/>
                </a:moveTo>
                <a:lnTo>
                  <a:pt x="76200" y="76199"/>
                </a:lnTo>
                <a:lnTo>
                  <a:pt x="76200" y="38099"/>
                </a:lnTo>
                <a:lnTo>
                  <a:pt x="1494447" y="38099"/>
                </a:lnTo>
                <a:lnTo>
                  <a:pt x="1494447" y="76199"/>
                </a:lnTo>
                <a:close/>
              </a:path>
              <a:path w="1570989" h="661035">
                <a:moveTo>
                  <a:pt x="1494447" y="622871"/>
                </a:moveTo>
                <a:lnTo>
                  <a:pt x="1494447" y="38099"/>
                </a:lnTo>
                <a:lnTo>
                  <a:pt x="1532547" y="76199"/>
                </a:lnTo>
                <a:lnTo>
                  <a:pt x="1570647" y="76199"/>
                </a:lnTo>
                <a:lnTo>
                  <a:pt x="1570647" y="584771"/>
                </a:lnTo>
                <a:lnTo>
                  <a:pt x="1532547" y="584771"/>
                </a:lnTo>
                <a:lnTo>
                  <a:pt x="1494447" y="622871"/>
                </a:lnTo>
                <a:close/>
              </a:path>
              <a:path w="1570989" h="661035">
                <a:moveTo>
                  <a:pt x="1570647" y="76199"/>
                </a:moveTo>
                <a:lnTo>
                  <a:pt x="1532547" y="76199"/>
                </a:lnTo>
                <a:lnTo>
                  <a:pt x="1494447" y="38099"/>
                </a:lnTo>
                <a:lnTo>
                  <a:pt x="1570647" y="38099"/>
                </a:lnTo>
                <a:lnTo>
                  <a:pt x="1570647" y="76199"/>
                </a:lnTo>
                <a:close/>
              </a:path>
              <a:path w="1570989" h="661035">
                <a:moveTo>
                  <a:pt x="76200" y="622871"/>
                </a:moveTo>
                <a:lnTo>
                  <a:pt x="38100" y="584771"/>
                </a:lnTo>
                <a:lnTo>
                  <a:pt x="76200" y="584771"/>
                </a:lnTo>
                <a:lnTo>
                  <a:pt x="76200" y="622871"/>
                </a:lnTo>
                <a:close/>
              </a:path>
              <a:path w="1570989" h="661035">
                <a:moveTo>
                  <a:pt x="1494447" y="622871"/>
                </a:moveTo>
                <a:lnTo>
                  <a:pt x="76200" y="622871"/>
                </a:lnTo>
                <a:lnTo>
                  <a:pt x="76200" y="584771"/>
                </a:lnTo>
                <a:lnTo>
                  <a:pt x="1494447" y="584771"/>
                </a:lnTo>
                <a:lnTo>
                  <a:pt x="1494447" y="622871"/>
                </a:lnTo>
                <a:close/>
              </a:path>
              <a:path w="1570989" h="661035">
                <a:moveTo>
                  <a:pt x="1570647" y="622871"/>
                </a:moveTo>
                <a:lnTo>
                  <a:pt x="1494447" y="622871"/>
                </a:lnTo>
                <a:lnTo>
                  <a:pt x="1532547" y="584771"/>
                </a:lnTo>
                <a:lnTo>
                  <a:pt x="1570647" y="584771"/>
                </a:lnTo>
                <a:lnTo>
                  <a:pt x="1570647" y="622871"/>
                </a:lnTo>
                <a:close/>
              </a:path>
            </a:pathLst>
          </a:custGeom>
          <a:solidFill>
            <a:srgbClr val="E720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52284" y="974001"/>
            <a:ext cx="864450" cy="45868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47089" y="1818322"/>
            <a:ext cx="1727200" cy="367093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高中物</a:t>
            </a:r>
            <a:r>
              <a:rPr dirty="0" spc="-10"/>
              <a:t>理</a:t>
            </a:r>
          </a:p>
        </p:txBody>
      </p:sp>
      <p:sp>
        <p:nvSpPr>
          <p:cNvPr id="3" name="object 3"/>
          <p:cNvSpPr/>
          <p:nvPr/>
        </p:nvSpPr>
        <p:spPr>
          <a:xfrm>
            <a:off x="999744" y="3227832"/>
            <a:ext cx="9753600" cy="1887220"/>
          </a:xfrm>
          <a:custGeom>
            <a:avLst/>
            <a:gdLst/>
            <a:ahLst/>
            <a:cxnLst/>
            <a:rect l="l" t="t" r="r" b="b"/>
            <a:pathLst>
              <a:path w="9753600" h="1887220">
                <a:moveTo>
                  <a:pt x="9628632" y="126492"/>
                </a:moveTo>
                <a:lnTo>
                  <a:pt x="9502140" y="126492"/>
                </a:lnTo>
                <a:lnTo>
                  <a:pt x="9502140" y="0"/>
                </a:lnTo>
                <a:lnTo>
                  <a:pt x="9507206" y="24847"/>
                </a:lnTo>
                <a:lnTo>
                  <a:pt x="9520748" y="45026"/>
                </a:lnTo>
                <a:lnTo>
                  <a:pt x="9540762" y="58573"/>
                </a:lnTo>
                <a:lnTo>
                  <a:pt x="9565246" y="63525"/>
                </a:lnTo>
                <a:lnTo>
                  <a:pt x="9628632" y="63525"/>
                </a:lnTo>
                <a:lnTo>
                  <a:pt x="9628632" y="126492"/>
                </a:lnTo>
                <a:close/>
              </a:path>
              <a:path w="9753600" h="1887220">
                <a:moveTo>
                  <a:pt x="9628632" y="63525"/>
                </a:moveTo>
                <a:lnTo>
                  <a:pt x="9565246" y="63525"/>
                </a:lnTo>
                <a:lnTo>
                  <a:pt x="9589727" y="58573"/>
                </a:lnTo>
                <a:lnTo>
                  <a:pt x="9609769" y="45026"/>
                </a:lnTo>
                <a:lnTo>
                  <a:pt x="9623396" y="24847"/>
                </a:lnTo>
                <a:lnTo>
                  <a:pt x="9628632" y="0"/>
                </a:lnTo>
                <a:lnTo>
                  <a:pt x="9628632" y="63525"/>
                </a:lnTo>
                <a:close/>
              </a:path>
              <a:path w="9753600" h="1887220">
                <a:moveTo>
                  <a:pt x="126047" y="1887067"/>
                </a:moveTo>
                <a:lnTo>
                  <a:pt x="77089" y="1877190"/>
                </a:lnTo>
                <a:lnTo>
                  <a:pt x="37082" y="1850285"/>
                </a:lnTo>
                <a:lnTo>
                  <a:pt x="10045" y="1810440"/>
                </a:lnTo>
                <a:lnTo>
                  <a:pt x="0" y="1761744"/>
                </a:lnTo>
                <a:lnTo>
                  <a:pt x="0" y="251460"/>
                </a:lnTo>
                <a:lnTo>
                  <a:pt x="10052" y="202919"/>
                </a:lnTo>
                <a:lnTo>
                  <a:pt x="37137" y="163163"/>
                </a:lnTo>
                <a:lnTo>
                  <a:pt x="77277" y="136313"/>
                </a:lnTo>
                <a:lnTo>
                  <a:pt x="126492" y="126492"/>
                </a:lnTo>
                <a:lnTo>
                  <a:pt x="9628632" y="126492"/>
                </a:lnTo>
                <a:lnTo>
                  <a:pt x="9677285" y="116548"/>
                </a:lnTo>
                <a:lnTo>
                  <a:pt x="9717076" y="89501"/>
                </a:lnTo>
                <a:lnTo>
                  <a:pt x="9743887" y="49326"/>
                </a:lnTo>
                <a:lnTo>
                  <a:pt x="9753600" y="0"/>
                </a:lnTo>
                <a:lnTo>
                  <a:pt x="9753600" y="189280"/>
                </a:lnTo>
                <a:lnTo>
                  <a:pt x="188925" y="189280"/>
                </a:lnTo>
                <a:lnTo>
                  <a:pt x="164442" y="194222"/>
                </a:lnTo>
                <a:lnTo>
                  <a:pt x="144521" y="207611"/>
                </a:lnTo>
                <a:lnTo>
                  <a:pt x="131176" y="227390"/>
                </a:lnTo>
                <a:lnTo>
                  <a:pt x="126492" y="251460"/>
                </a:lnTo>
                <a:lnTo>
                  <a:pt x="126492" y="377952"/>
                </a:lnTo>
                <a:lnTo>
                  <a:pt x="9753600" y="377952"/>
                </a:lnTo>
                <a:lnTo>
                  <a:pt x="9753600" y="1510284"/>
                </a:lnTo>
                <a:lnTo>
                  <a:pt x="9743887" y="1558938"/>
                </a:lnTo>
                <a:lnTo>
                  <a:pt x="9717076" y="1598733"/>
                </a:lnTo>
                <a:lnTo>
                  <a:pt x="9677285" y="1625544"/>
                </a:lnTo>
                <a:lnTo>
                  <a:pt x="9628632" y="1635252"/>
                </a:lnTo>
                <a:lnTo>
                  <a:pt x="251459" y="1635252"/>
                </a:lnTo>
                <a:lnTo>
                  <a:pt x="251459" y="1761744"/>
                </a:lnTo>
                <a:lnTo>
                  <a:pt x="241776" y="1810440"/>
                </a:lnTo>
                <a:lnTo>
                  <a:pt x="214928" y="1850285"/>
                </a:lnTo>
                <a:lnTo>
                  <a:pt x="174993" y="1877190"/>
                </a:lnTo>
                <a:lnTo>
                  <a:pt x="126047" y="1887067"/>
                </a:lnTo>
                <a:close/>
              </a:path>
              <a:path w="9753600" h="1887220">
                <a:moveTo>
                  <a:pt x="9753600" y="377952"/>
                </a:moveTo>
                <a:lnTo>
                  <a:pt x="126492" y="377952"/>
                </a:lnTo>
                <a:lnTo>
                  <a:pt x="175186" y="368055"/>
                </a:lnTo>
                <a:lnTo>
                  <a:pt x="215026" y="341098"/>
                </a:lnTo>
                <a:lnTo>
                  <a:pt x="241927" y="301122"/>
                </a:lnTo>
                <a:lnTo>
                  <a:pt x="251802" y="252171"/>
                </a:lnTo>
                <a:lnTo>
                  <a:pt x="246862" y="227690"/>
                </a:lnTo>
                <a:lnTo>
                  <a:pt x="233389" y="207700"/>
                </a:lnTo>
                <a:lnTo>
                  <a:pt x="213403" y="194222"/>
                </a:lnTo>
                <a:lnTo>
                  <a:pt x="188925" y="189280"/>
                </a:lnTo>
                <a:lnTo>
                  <a:pt x="9753600" y="189280"/>
                </a:lnTo>
                <a:lnTo>
                  <a:pt x="9753600" y="3779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23188" y="3099816"/>
            <a:ext cx="9633204" cy="509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3673" y="3096361"/>
            <a:ext cx="9766300" cy="2019300"/>
          </a:xfrm>
          <a:custGeom>
            <a:avLst/>
            <a:gdLst/>
            <a:ahLst/>
            <a:cxnLst/>
            <a:rect l="l" t="t" r="r" b="b"/>
            <a:pathLst>
              <a:path w="9766300" h="2019300">
                <a:moveTo>
                  <a:pt x="9691471" y="12700"/>
                </a:moveTo>
                <a:lnTo>
                  <a:pt x="9576917" y="12700"/>
                </a:lnTo>
                <a:lnTo>
                  <a:pt x="9582772" y="0"/>
                </a:lnTo>
                <a:lnTo>
                  <a:pt x="9685616" y="0"/>
                </a:lnTo>
                <a:lnTo>
                  <a:pt x="9691471" y="12700"/>
                </a:lnTo>
                <a:close/>
              </a:path>
              <a:path w="9766300" h="2019300">
                <a:moveTo>
                  <a:pt x="9577146" y="25400"/>
                </a:moveTo>
                <a:lnTo>
                  <a:pt x="9555149" y="25400"/>
                </a:lnTo>
                <a:lnTo>
                  <a:pt x="9560318" y="12700"/>
                </a:lnTo>
                <a:lnTo>
                  <a:pt x="9582569" y="12700"/>
                </a:lnTo>
                <a:lnTo>
                  <a:pt x="9577146" y="25400"/>
                </a:lnTo>
                <a:close/>
              </a:path>
              <a:path w="9766300" h="2019300">
                <a:moveTo>
                  <a:pt x="9713239" y="25400"/>
                </a:moveTo>
                <a:lnTo>
                  <a:pt x="9691243" y="25400"/>
                </a:lnTo>
                <a:lnTo>
                  <a:pt x="9685820" y="12700"/>
                </a:lnTo>
                <a:lnTo>
                  <a:pt x="9708057" y="12700"/>
                </a:lnTo>
                <a:lnTo>
                  <a:pt x="9713239" y="25400"/>
                </a:lnTo>
                <a:close/>
              </a:path>
              <a:path w="9766300" h="2019300">
                <a:moveTo>
                  <a:pt x="9558121" y="38100"/>
                </a:moveTo>
                <a:lnTo>
                  <a:pt x="9540773" y="38100"/>
                </a:lnTo>
                <a:lnTo>
                  <a:pt x="9545358" y="25400"/>
                </a:lnTo>
                <a:lnTo>
                  <a:pt x="9562871" y="25400"/>
                </a:lnTo>
                <a:lnTo>
                  <a:pt x="9558121" y="38100"/>
                </a:lnTo>
                <a:close/>
              </a:path>
              <a:path w="9766300" h="2019300">
                <a:moveTo>
                  <a:pt x="9727615" y="38100"/>
                </a:moveTo>
                <a:lnTo>
                  <a:pt x="9710267" y="38100"/>
                </a:lnTo>
                <a:lnTo>
                  <a:pt x="9705517" y="25400"/>
                </a:lnTo>
                <a:lnTo>
                  <a:pt x="9723031" y="25400"/>
                </a:lnTo>
                <a:lnTo>
                  <a:pt x="9727615" y="38100"/>
                </a:lnTo>
                <a:close/>
              </a:path>
              <a:path w="9766300" h="2019300">
                <a:moveTo>
                  <a:pt x="9545701" y="50800"/>
                </a:moveTo>
                <a:lnTo>
                  <a:pt x="9528327" y="50800"/>
                </a:lnTo>
                <a:lnTo>
                  <a:pt x="9532251" y="38100"/>
                </a:lnTo>
                <a:lnTo>
                  <a:pt x="9549866" y="38100"/>
                </a:lnTo>
                <a:lnTo>
                  <a:pt x="9545701" y="50800"/>
                </a:lnTo>
                <a:close/>
              </a:path>
              <a:path w="9766300" h="2019300">
                <a:moveTo>
                  <a:pt x="9740061" y="50800"/>
                </a:moveTo>
                <a:lnTo>
                  <a:pt x="9722688" y="50800"/>
                </a:lnTo>
                <a:lnTo>
                  <a:pt x="9718522" y="38100"/>
                </a:lnTo>
                <a:lnTo>
                  <a:pt x="9736137" y="38100"/>
                </a:lnTo>
                <a:lnTo>
                  <a:pt x="9740061" y="50800"/>
                </a:lnTo>
                <a:close/>
              </a:path>
              <a:path w="9766300" h="2019300">
                <a:moveTo>
                  <a:pt x="9535083" y="63500"/>
                </a:moveTo>
                <a:lnTo>
                  <a:pt x="9521215" y="63500"/>
                </a:lnTo>
                <a:lnTo>
                  <a:pt x="9524644" y="50800"/>
                </a:lnTo>
                <a:lnTo>
                  <a:pt x="9538589" y="50800"/>
                </a:lnTo>
                <a:lnTo>
                  <a:pt x="9535083" y="63500"/>
                </a:lnTo>
                <a:close/>
              </a:path>
              <a:path w="9766300" h="2019300">
                <a:moveTo>
                  <a:pt x="9747173" y="63500"/>
                </a:moveTo>
                <a:lnTo>
                  <a:pt x="9733305" y="63500"/>
                </a:lnTo>
                <a:lnTo>
                  <a:pt x="9729800" y="50800"/>
                </a:lnTo>
                <a:lnTo>
                  <a:pt x="9743744" y="50800"/>
                </a:lnTo>
                <a:lnTo>
                  <a:pt x="9747173" y="63500"/>
                </a:lnTo>
                <a:close/>
              </a:path>
              <a:path w="9766300" h="2019300">
                <a:moveTo>
                  <a:pt x="9526485" y="76200"/>
                </a:moveTo>
                <a:lnTo>
                  <a:pt x="9512465" y="76200"/>
                </a:lnTo>
                <a:lnTo>
                  <a:pt x="9515106" y="63500"/>
                </a:lnTo>
                <a:lnTo>
                  <a:pt x="9529267" y="63500"/>
                </a:lnTo>
                <a:lnTo>
                  <a:pt x="9526485" y="76200"/>
                </a:lnTo>
                <a:close/>
              </a:path>
              <a:path w="9766300" h="2019300">
                <a:moveTo>
                  <a:pt x="9755924" y="76200"/>
                </a:moveTo>
                <a:lnTo>
                  <a:pt x="9741903" y="76200"/>
                </a:lnTo>
                <a:lnTo>
                  <a:pt x="9739122" y="63500"/>
                </a:lnTo>
                <a:lnTo>
                  <a:pt x="9753269" y="63500"/>
                </a:lnTo>
                <a:lnTo>
                  <a:pt x="9755924" y="76200"/>
                </a:lnTo>
                <a:close/>
              </a:path>
              <a:path w="9766300" h="2019300">
                <a:moveTo>
                  <a:pt x="9521964" y="88900"/>
                </a:moveTo>
                <a:lnTo>
                  <a:pt x="9508020" y="88900"/>
                </a:lnTo>
                <a:lnTo>
                  <a:pt x="9510102" y="76200"/>
                </a:lnTo>
                <a:lnTo>
                  <a:pt x="9524225" y="76200"/>
                </a:lnTo>
                <a:lnTo>
                  <a:pt x="9521964" y="88900"/>
                </a:lnTo>
                <a:close/>
              </a:path>
              <a:path w="9766300" h="2019300">
                <a:moveTo>
                  <a:pt x="9640544" y="165100"/>
                </a:moveTo>
                <a:lnTo>
                  <a:pt x="9632188" y="165100"/>
                </a:lnTo>
                <a:lnTo>
                  <a:pt x="9635109" y="152400"/>
                </a:lnTo>
                <a:lnTo>
                  <a:pt x="9637407" y="152400"/>
                </a:lnTo>
                <a:lnTo>
                  <a:pt x="9638360" y="139700"/>
                </a:lnTo>
                <a:lnTo>
                  <a:pt x="9639744" y="139700"/>
                </a:lnTo>
                <a:lnTo>
                  <a:pt x="9640189" y="127000"/>
                </a:lnTo>
                <a:lnTo>
                  <a:pt x="9627768" y="127000"/>
                </a:lnTo>
                <a:lnTo>
                  <a:pt x="9629127" y="76200"/>
                </a:lnTo>
                <a:lnTo>
                  <a:pt x="9640544" y="76200"/>
                </a:lnTo>
                <a:lnTo>
                  <a:pt x="9640544" y="165100"/>
                </a:lnTo>
                <a:close/>
              </a:path>
              <a:path w="9766300" h="2019300">
                <a:moveTo>
                  <a:pt x="9760369" y="88900"/>
                </a:moveTo>
                <a:lnTo>
                  <a:pt x="9746411" y="88900"/>
                </a:lnTo>
                <a:lnTo>
                  <a:pt x="9744163" y="76200"/>
                </a:lnTo>
                <a:lnTo>
                  <a:pt x="9758286" y="76200"/>
                </a:lnTo>
                <a:lnTo>
                  <a:pt x="9760369" y="88900"/>
                </a:lnTo>
                <a:close/>
              </a:path>
              <a:path w="9766300" h="2019300">
                <a:moveTo>
                  <a:pt x="9518497" y="101600"/>
                </a:moveTo>
                <a:lnTo>
                  <a:pt x="9504768" y="101600"/>
                </a:lnTo>
                <a:lnTo>
                  <a:pt x="9506242" y="88900"/>
                </a:lnTo>
                <a:lnTo>
                  <a:pt x="9520199" y="88900"/>
                </a:lnTo>
                <a:lnTo>
                  <a:pt x="9518497" y="101600"/>
                </a:lnTo>
                <a:close/>
              </a:path>
              <a:path w="9766300" h="2019300">
                <a:moveTo>
                  <a:pt x="9763620" y="101600"/>
                </a:moveTo>
                <a:lnTo>
                  <a:pt x="9749891" y="101600"/>
                </a:lnTo>
                <a:lnTo>
                  <a:pt x="9748189" y="88900"/>
                </a:lnTo>
                <a:lnTo>
                  <a:pt x="9762147" y="88900"/>
                </a:lnTo>
                <a:lnTo>
                  <a:pt x="9763620" y="101600"/>
                </a:lnTo>
                <a:close/>
              </a:path>
              <a:path w="9766300" h="2019300">
                <a:moveTo>
                  <a:pt x="9515386" y="114300"/>
                </a:moveTo>
                <a:lnTo>
                  <a:pt x="9502762" y="114300"/>
                </a:lnTo>
                <a:lnTo>
                  <a:pt x="9503600" y="101600"/>
                </a:lnTo>
                <a:lnTo>
                  <a:pt x="9516186" y="101600"/>
                </a:lnTo>
                <a:lnTo>
                  <a:pt x="9515386" y="114300"/>
                </a:lnTo>
                <a:close/>
              </a:path>
              <a:path w="9766300" h="2019300">
                <a:moveTo>
                  <a:pt x="9765626" y="114300"/>
                </a:moveTo>
                <a:lnTo>
                  <a:pt x="9753003" y="114300"/>
                </a:lnTo>
                <a:lnTo>
                  <a:pt x="9752203" y="101600"/>
                </a:lnTo>
                <a:lnTo>
                  <a:pt x="9764788" y="101600"/>
                </a:lnTo>
                <a:lnTo>
                  <a:pt x="9765626" y="114300"/>
                </a:lnTo>
                <a:close/>
              </a:path>
              <a:path w="9766300" h="2019300">
                <a:moveTo>
                  <a:pt x="9502076" y="254000"/>
                </a:moveTo>
                <a:lnTo>
                  <a:pt x="9502076" y="127000"/>
                </a:lnTo>
                <a:lnTo>
                  <a:pt x="9502254" y="114300"/>
                </a:lnTo>
                <a:lnTo>
                  <a:pt x="9514941" y="114300"/>
                </a:lnTo>
                <a:lnTo>
                  <a:pt x="9514776" y="127000"/>
                </a:lnTo>
                <a:lnTo>
                  <a:pt x="9502432" y="127000"/>
                </a:lnTo>
                <a:lnTo>
                  <a:pt x="9502876" y="139700"/>
                </a:lnTo>
                <a:lnTo>
                  <a:pt x="9504260" y="139700"/>
                </a:lnTo>
                <a:lnTo>
                  <a:pt x="9505213" y="152400"/>
                </a:lnTo>
                <a:lnTo>
                  <a:pt x="9507512" y="152400"/>
                </a:lnTo>
                <a:lnTo>
                  <a:pt x="9510433" y="165100"/>
                </a:lnTo>
                <a:lnTo>
                  <a:pt x="9514776" y="165100"/>
                </a:lnTo>
                <a:lnTo>
                  <a:pt x="9514776" y="241300"/>
                </a:lnTo>
                <a:lnTo>
                  <a:pt x="9508426" y="241300"/>
                </a:lnTo>
                <a:lnTo>
                  <a:pt x="9502076" y="254000"/>
                </a:lnTo>
                <a:close/>
              </a:path>
              <a:path w="9766300" h="2019300">
                <a:moveTo>
                  <a:pt x="9766300" y="177800"/>
                </a:moveTo>
                <a:lnTo>
                  <a:pt x="9755924" y="177800"/>
                </a:lnTo>
                <a:lnTo>
                  <a:pt x="9758286" y="165100"/>
                </a:lnTo>
                <a:lnTo>
                  <a:pt x="9762147" y="165100"/>
                </a:lnTo>
                <a:lnTo>
                  <a:pt x="9763620" y="152400"/>
                </a:lnTo>
                <a:lnTo>
                  <a:pt x="9764788" y="139700"/>
                </a:lnTo>
                <a:lnTo>
                  <a:pt x="9765626" y="139700"/>
                </a:lnTo>
                <a:lnTo>
                  <a:pt x="9766134" y="127000"/>
                </a:lnTo>
                <a:lnTo>
                  <a:pt x="9753612" y="127000"/>
                </a:lnTo>
                <a:lnTo>
                  <a:pt x="9753447" y="114300"/>
                </a:lnTo>
                <a:lnTo>
                  <a:pt x="9766134" y="114300"/>
                </a:lnTo>
                <a:lnTo>
                  <a:pt x="9766300" y="127000"/>
                </a:lnTo>
                <a:lnTo>
                  <a:pt x="9766300" y="177800"/>
                </a:lnTo>
                <a:close/>
              </a:path>
              <a:path w="9766300" h="2019300">
                <a:moveTo>
                  <a:pt x="9514776" y="165100"/>
                </a:moveTo>
                <a:lnTo>
                  <a:pt x="9510433" y="165100"/>
                </a:lnTo>
                <a:lnTo>
                  <a:pt x="9507512" y="152400"/>
                </a:lnTo>
                <a:lnTo>
                  <a:pt x="9505213" y="152400"/>
                </a:lnTo>
                <a:lnTo>
                  <a:pt x="9504260" y="139700"/>
                </a:lnTo>
                <a:lnTo>
                  <a:pt x="9502876" y="139700"/>
                </a:lnTo>
                <a:lnTo>
                  <a:pt x="9502432" y="127000"/>
                </a:lnTo>
                <a:lnTo>
                  <a:pt x="9514776" y="127000"/>
                </a:lnTo>
                <a:lnTo>
                  <a:pt x="9514776" y="165100"/>
                </a:lnTo>
                <a:close/>
              </a:path>
              <a:path w="9766300" h="2019300">
                <a:moveTo>
                  <a:pt x="9527882" y="165100"/>
                </a:moveTo>
                <a:lnTo>
                  <a:pt x="9514776" y="165100"/>
                </a:lnTo>
                <a:lnTo>
                  <a:pt x="9514776" y="127000"/>
                </a:lnTo>
                <a:lnTo>
                  <a:pt x="9515055" y="127000"/>
                </a:lnTo>
                <a:lnTo>
                  <a:pt x="9515462" y="139700"/>
                </a:lnTo>
                <a:lnTo>
                  <a:pt x="9517227" y="139700"/>
                </a:lnTo>
                <a:lnTo>
                  <a:pt x="9519335" y="152400"/>
                </a:lnTo>
                <a:lnTo>
                  <a:pt x="9524263" y="152400"/>
                </a:lnTo>
                <a:lnTo>
                  <a:pt x="9527882" y="165100"/>
                </a:lnTo>
                <a:close/>
              </a:path>
              <a:path w="9766300" h="2019300">
                <a:moveTo>
                  <a:pt x="9627844" y="165100"/>
                </a:moveTo>
                <a:lnTo>
                  <a:pt x="9614750" y="165100"/>
                </a:lnTo>
                <a:lnTo>
                  <a:pt x="9618370" y="152400"/>
                </a:lnTo>
                <a:lnTo>
                  <a:pt x="9623285" y="152400"/>
                </a:lnTo>
                <a:lnTo>
                  <a:pt x="9625406" y="139700"/>
                </a:lnTo>
                <a:lnTo>
                  <a:pt x="9627171" y="139700"/>
                </a:lnTo>
                <a:lnTo>
                  <a:pt x="9627565" y="127000"/>
                </a:lnTo>
                <a:lnTo>
                  <a:pt x="9627844" y="127000"/>
                </a:lnTo>
                <a:lnTo>
                  <a:pt x="9627844" y="165100"/>
                </a:lnTo>
                <a:close/>
              </a:path>
              <a:path w="9766300" h="2019300">
                <a:moveTo>
                  <a:pt x="9640544" y="254000"/>
                </a:moveTo>
                <a:lnTo>
                  <a:pt x="9627844" y="254000"/>
                </a:lnTo>
                <a:lnTo>
                  <a:pt x="9627844" y="127000"/>
                </a:lnTo>
                <a:lnTo>
                  <a:pt x="9640189" y="127000"/>
                </a:lnTo>
                <a:lnTo>
                  <a:pt x="9639744" y="139700"/>
                </a:lnTo>
                <a:lnTo>
                  <a:pt x="9638360" y="139700"/>
                </a:lnTo>
                <a:lnTo>
                  <a:pt x="9637407" y="152400"/>
                </a:lnTo>
                <a:lnTo>
                  <a:pt x="9635109" y="152400"/>
                </a:lnTo>
                <a:lnTo>
                  <a:pt x="9632188" y="165100"/>
                </a:lnTo>
                <a:lnTo>
                  <a:pt x="9640544" y="165100"/>
                </a:lnTo>
                <a:lnTo>
                  <a:pt x="9640544" y="254000"/>
                </a:lnTo>
                <a:close/>
              </a:path>
              <a:path w="9766300" h="2019300">
                <a:moveTo>
                  <a:pt x="9753600" y="177800"/>
                </a:moveTo>
                <a:lnTo>
                  <a:pt x="9744163" y="177800"/>
                </a:lnTo>
                <a:lnTo>
                  <a:pt x="9746411" y="165100"/>
                </a:lnTo>
                <a:lnTo>
                  <a:pt x="9748189" y="165100"/>
                </a:lnTo>
                <a:lnTo>
                  <a:pt x="9749891" y="152400"/>
                </a:lnTo>
                <a:lnTo>
                  <a:pt x="9751148" y="152400"/>
                </a:lnTo>
                <a:lnTo>
                  <a:pt x="9752253" y="139700"/>
                </a:lnTo>
                <a:lnTo>
                  <a:pt x="9752977" y="139700"/>
                </a:lnTo>
                <a:lnTo>
                  <a:pt x="9753460" y="127000"/>
                </a:lnTo>
                <a:lnTo>
                  <a:pt x="9753600" y="127000"/>
                </a:lnTo>
                <a:lnTo>
                  <a:pt x="9753600" y="177800"/>
                </a:lnTo>
                <a:close/>
              </a:path>
              <a:path w="9766300" h="2019300">
                <a:moveTo>
                  <a:pt x="9766300" y="1638300"/>
                </a:moveTo>
                <a:lnTo>
                  <a:pt x="9753600" y="1638300"/>
                </a:lnTo>
                <a:lnTo>
                  <a:pt x="9753600" y="127000"/>
                </a:lnTo>
                <a:lnTo>
                  <a:pt x="9766134" y="127000"/>
                </a:lnTo>
                <a:lnTo>
                  <a:pt x="9765626" y="139700"/>
                </a:lnTo>
                <a:lnTo>
                  <a:pt x="9764788" y="139700"/>
                </a:lnTo>
                <a:lnTo>
                  <a:pt x="9763620" y="152400"/>
                </a:lnTo>
                <a:lnTo>
                  <a:pt x="9762147" y="165100"/>
                </a:lnTo>
                <a:lnTo>
                  <a:pt x="9758286" y="165100"/>
                </a:lnTo>
                <a:lnTo>
                  <a:pt x="9755924" y="177800"/>
                </a:lnTo>
                <a:lnTo>
                  <a:pt x="9766300" y="177800"/>
                </a:lnTo>
                <a:lnTo>
                  <a:pt x="9766300" y="1638300"/>
                </a:lnTo>
                <a:close/>
              </a:path>
              <a:path w="9766300" h="2019300">
                <a:moveTo>
                  <a:pt x="9539960" y="177800"/>
                </a:moveTo>
                <a:lnTo>
                  <a:pt x="9522358" y="177800"/>
                </a:lnTo>
                <a:lnTo>
                  <a:pt x="9517888" y="165100"/>
                </a:lnTo>
                <a:lnTo>
                  <a:pt x="9535121" y="165100"/>
                </a:lnTo>
                <a:lnTo>
                  <a:pt x="9539960" y="177800"/>
                </a:lnTo>
                <a:close/>
              </a:path>
              <a:path w="9766300" h="2019300">
                <a:moveTo>
                  <a:pt x="9620275" y="177800"/>
                </a:moveTo>
                <a:lnTo>
                  <a:pt x="9602673" y="177800"/>
                </a:lnTo>
                <a:lnTo>
                  <a:pt x="9607511" y="165100"/>
                </a:lnTo>
                <a:lnTo>
                  <a:pt x="9624733" y="165100"/>
                </a:lnTo>
                <a:lnTo>
                  <a:pt x="9620275" y="177800"/>
                </a:lnTo>
                <a:close/>
              </a:path>
              <a:path w="9766300" h="2019300">
                <a:moveTo>
                  <a:pt x="9604324" y="190500"/>
                </a:moveTo>
                <a:lnTo>
                  <a:pt x="9538309" y="190500"/>
                </a:lnTo>
                <a:lnTo>
                  <a:pt x="9532594" y="177800"/>
                </a:lnTo>
                <a:lnTo>
                  <a:pt x="9610026" y="177800"/>
                </a:lnTo>
                <a:lnTo>
                  <a:pt x="9604324" y="190500"/>
                </a:lnTo>
                <a:close/>
              </a:path>
              <a:path w="9766300" h="2019300">
                <a:moveTo>
                  <a:pt x="9750361" y="190500"/>
                </a:moveTo>
                <a:lnTo>
                  <a:pt x="9736239" y="190500"/>
                </a:lnTo>
                <a:lnTo>
                  <a:pt x="9739274" y="177800"/>
                </a:lnTo>
                <a:lnTo>
                  <a:pt x="9753269" y="177800"/>
                </a:lnTo>
                <a:lnTo>
                  <a:pt x="9750361" y="190500"/>
                </a:lnTo>
                <a:close/>
              </a:path>
              <a:path w="9766300" h="2019300">
                <a:moveTo>
                  <a:pt x="9743744" y="203200"/>
                </a:moveTo>
                <a:lnTo>
                  <a:pt x="9729800" y="203200"/>
                </a:lnTo>
                <a:lnTo>
                  <a:pt x="9733305" y="190500"/>
                </a:lnTo>
                <a:lnTo>
                  <a:pt x="9747173" y="190500"/>
                </a:lnTo>
                <a:lnTo>
                  <a:pt x="9743744" y="203200"/>
                </a:lnTo>
                <a:close/>
              </a:path>
              <a:path w="9766300" h="2019300">
                <a:moveTo>
                  <a:pt x="9736137" y="215900"/>
                </a:moveTo>
                <a:lnTo>
                  <a:pt x="9718522" y="215900"/>
                </a:lnTo>
                <a:lnTo>
                  <a:pt x="9722688" y="203200"/>
                </a:lnTo>
                <a:lnTo>
                  <a:pt x="9740061" y="203200"/>
                </a:lnTo>
                <a:lnTo>
                  <a:pt x="9736137" y="215900"/>
                </a:lnTo>
                <a:close/>
              </a:path>
              <a:path w="9766300" h="2019300">
                <a:moveTo>
                  <a:pt x="9723031" y="228600"/>
                </a:moveTo>
                <a:lnTo>
                  <a:pt x="9700831" y="228600"/>
                </a:lnTo>
                <a:lnTo>
                  <a:pt x="9705759" y="215900"/>
                </a:lnTo>
                <a:lnTo>
                  <a:pt x="9727615" y="215900"/>
                </a:lnTo>
                <a:lnTo>
                  <a:pt x="9723031" y="228600"/>
                </a:lnTo>
                <a:close/>
              </a:path>
              <a:path w="9766300" h="2019300">
                <a:moveTo>
                  <a:pt x="9708057" y="241300"/>
                </a:moveTo>
                <a:lnTo>
                  <a:pt x="9680524" y="241300"/>
                </a:lnTo>
                <a:lnTo>
                  <a:pt x="9686099" y="228600"/>
                </a:lnTo>
                <a:lnTo>
                  <a:pt x="9713239" y="228600"/>
                </a:lnTo>
                <a:lnTo>
                  <a:pt x="9708057" y="241300"/>
                </a:lnTo>
                <a:close/>
              </a:path>
              <a:path w="9766300" h="2019300">
                <a:moveTo>
                  <a:pt x="9502076" y="254000"/>
                </a:moveTo>
                <a:lnTo>
                  <a:pt x="105498" y="254000"/>
                </a:lnTo>
                <a:lnTo>
                  <a:pt x="112001" y="241300"/>
                </a:lnTo>
                <a:lnTo>
                  <a:pt x="9502076" y="241300"/>
                </a:lnTo>
                <a:lnTo>
                  <a:pt x="9502076" y="254000"/>
                </a:lnTo>
                <a:close/>
              </a:path>
              <a:path w="9766300" h="2019300">
                <a:moveTo>
                  <a:pt x="9508426" y="254000"/>
                </a:moveTo>
                <a:lnTo>
                  <a:pt x="9502076" y="254000"/>
                </a:lnTo>
                <a:lnTo>
                  <a:pt x="9508426" y="241300"/>
                </a:lnTo>
                <a:lnTo>
                  <a:pt x="9508426" y="254000"/>
                </a:lnTo>
                <a:close/>
              </a:path>
              <a:path w="9766300" h="2019300">
                <a:moveTo>
                  <a:pt x="9514776" y="254000"/>
                </a:moveTo>
                <a:lnTo>
                  <a:pt x="9508426" y="254000"/>
                </a:lnTo>
                <a:lnTo>
                  <a:pt x="9508426" y="241300"/>
                </a:lnTo>
                <a:lnTo>
                  <a:pt x="9514776" y="241300"/>
                </a:lnTo>
                <a:lnTo>
                  <a:pt x="9514776" y="254000"/>
                </a:lnTo>
                <a:close/>
              </a:path>
              <a:path w="9766300" h="2019300">
                <a:moveTo>
                  <a:pt x="9627844" y="254000"/>
                </a:moveTo>
                <a:lnTo>
                  <a:pt x="9514776" y="254000"/>
                </a:lnTo>
                <a:lnTo>
                  <a:pt x="9514776" y="241300"/>
                </a:lnTo>
                <a:lnTo>
                  <a:pt x="9627844" y="241300"/>
                </a:lnTo>
                <a:lnTo>
                  <a:pt x="9627844" y="254000"/>
                </a:lnTo>
                <a:close/>
              </a:path>
              <a:path w="9766300" h="2019300">
                <a:moveTo>
                  <a:pt x="9679622" y="254000"/>
                </a:moveTo>
                <a:lnTo>
                  <a:pt x="9640544" y="254000"/>
                </a:lnTo>
                <a:lnTo>
                  <a:pt x="9640544" y="241300"/>
                </a:lnTo>
                <a:lnTo>
                  <a:pt x="9685616" y="241300"/>
                </a:lnTo>
                <a:lnTo>
                  <a:pt x="9679622" y="254000"/>
                </a:lnTo>
                <a:close/>
              </a:path>
              <a:path w="9766300" h="2019300">
                <a:moveTo>
                  <a:pt x="102120" y="266700"/>
                </a:moveTo>
                <a:lnTo>
                  <a:pt x="69138" y="266700"/>
                </a:lnTo>
                <a:lnTo>
                  <a:pt x="74841" y="254000"/>
                </a:lnTo>
                <a:lnTo>
                  <a:pt x="108203" y="254000"/>
                </a:lnTo>
                <a:lnTo>
                  <a:pt x="102120" y="266700"/>
                </a:lnTo>
                <a:close/>
              </a:path>
              <a:path w="9766300" h="2019300">
                <a:moveTo>
                  <a:pt x="70065" y="279400"/>
                </a:moveTo>
                <a:lnTo>
                  <a:pt x="48082" y="279400"/>
                </a:lnTo>
                <a:lnTo>
                  <a:pt x="53073" y="266700"/>
                </a:lnTo>
                <a:lnTo>
                  <a:pt x="75336" y="266700"/>
                </a:lnTo>
                <a:lnTo>
                  <a:pt x="70065" y="279400"/>
                </a:lnTo>
                <a:close/>
              </a:path>
              <a:path w="9766300" h="2019300">
                <a:moveTo>
                  <a:pt x="51714" y="292100"/>
                </a:moveTo>
                <a:lnTo>
                  <a:pt x="34328" y="292100"/>
                </a:lnTo>
                <a:lnTo>
                  <a:pt x="38696" y="279400"/>
                </a:lnTo>
                <a:lnTo>
                  <a:pt x="56273" y="279400"/>
                </a:lnTo>
                <a:lnTo>
                  <a:pt x="51714" y="292100"/>
                </a:lnTo>
                <a:close/>
              </a:path>
              <a:path w="9766300" h="2019300">
                <a:moveTo>
                  <a:pt x="39878" y="304800"/>
                </a:moveTo>
                <a:lnTo>
                  <a:pt x="22567" y="304800"/>
                </a:lnTo>
                <a:lnTo>
                  <a:pt x="26250" y="292100"/>
                </a:lnTo>
                <a:lnTo>
                  <a:pt x="43827" y="292100"/>
                </a:lnTo>
                <a:lnTo>
                  <a:pt x="39878" y="304800"/>
                </a:lnTo>
                <a:close/>
              </a:path>
              <a:path w="9766300" h="2019300">
                <a:moveTo>
                  <a:pt x="29908" y="317500"/>
                </a:moveTo>
                <a:lnTo>
                  <a:pt x="15951" y="317500"/>
                </a:lnTo>
                <a:lnTo>
                  <a:pt x="19138" y="304800"/>
                </a:lnTo>
                <a:lnTo>
                  <a:pt x="33185" y="304800"/>
                </a:lnTo>
                <a:lnTo>
                  <a:pt x="29908" y="317500"/>
                </a:lnTo>
                <a:close/>
              </a:path>
              <a:path w="9766300" h="2019300">
                <a:moveTo>
                  <a:pt x="215658" y="317500"/>
                </a:moveTo>
                <a:lnTo>
                  <a:pt x="174332" y="317500"/>
                </a:lnTo>
                <a:lnTo>
                  <a:pt x="177698" y="304800"/>
                </a:lnTo>
                <a:lnTo>
                  <a:pt x="212293" y="304800"/>
                </a:lnTo>
                <a:lnTo>
                  <a:pt x="215658" y="317500"/>
                </a:lnTo>
                <a:close/>
              </a:path>
              <a:path w="9766300" h="2019300">
                <a:moveTo>
                  <a:pt x="24409" y="330200"/>
                </a:moveTo>
                <a:lnTo>
                  <a:pt x="10388" y="330200"/>
                </a:lnTo>
                <a:lnTo>
                  <a:pt x="13030" y="317500"/>
                </a:lnTo>
                <a:lnTo>
                  <a:pt x="27190" y="317500"/>
                </a:lnTo>
                <a:lnTo>
                  <a:pt x="24409" y="330200"/>
                </a:lnTo>
                <a:close/>
              </a:path>
              <a:path w="9766300" h="2019300">
                <a:moveTo>
                  <a:pt x="172707" y="330200"/>
                </a:moveTo>
                <a:lnTo>
                  <a:pt x="150952" y="330200"/>
                </a:lnTo>
                <a:lnTo>
                  <a:pt x="156286" y="317500"/>
                </a:lnTo>
                <a:lnTo>
                  <a:pt x="178485" y="317500"/>
                </a:lnTo>
                <a:lnTo>
                  <a:pt x="172707" y="330200"/>
                </a:lnTo>
                <a:close/>
              </a:path>
              <a:path w="9766300" h="2019300">
                <a:moveTo>
                  <a:pt x="239039" y="330200"/>
                </a:moveTo>
                <a:lnTo>
                  <a:pt x="217297" y="330200"/>
                </a:lnTo>
                <a:lnTo>
                  <a:pt x="211518" y="317500"/>
                </a:lnTo>
                <a:lnTo>
                  <a:pt x="233718" y="317500"/>
                </a:lnTo>
                <a:lnTo>
                  <a:pt x="239039" y="330200"/>
                </a:lnTo>
                <a:close/>
              </a:path>
              <a:path w="9766300" h="2019300">
                <a:moveTo>
                  <a:pt x="18021" y="342900"/>
                </a:moveTo>
                <a:lnTo>
                  <a:pt x="5943" y="342900"/>
                </a:lnTo>
                <a:lnTo>
                  <a:pt x="8026" y="330200"/>
                </a:lnTo>
                <a:lnTo>
                  <a:pt x="20002" y="330200"/>
                </a:lnTo>
                <a:lnTo>
                  <a:pt x="18021" y="342900"/>
                </a:lnTo>
                <a:close/>
              </a:path>
              <a:path w="9766300" h="2019300">
                <a:moveTo>
                  <a:pt x="154800" y="342900"/>
                </a:moveTo>
                <a:lnTo>
                  <a:pt x="137591" y="342900"/>
                </a:lnTo>
                <a:lnTo>
                  <a:pt x="141566" y="330200"/>
                </a:lnTo>
                <a:lnTo>
                  <a:pt x="159270" y="330200"/>
                </a:lnTo>
                <a:lnTo>
                  <a:pt x="154800" y="342900"/>
                </a:lnTo>
                <a:close/>
              </a:path>
              <a:path w="9766300" h="2019300">
                <a:moveTo>
                  <a:pt x="252412" y="342900"/>
                </a:moveTo>
                <a:lnTo>
                  <a:pt x="235191" y="342900"/>
                </a:lnTo>
                <a:lnTo>
                  <a:pt x="230720" y="330200"/>
                </a:lnTo>
                <a:lnTo>
                  <a:pt x="248424" y="330200"/>
                </a:lnTo>
                <a:lnTo>
                  <a:pt x="252412" y="342900"/>
                </a:lnTo>
                <a:close/>
              </a:path>
              <a:path w="9766300" h="2019300">
                <a:moveTo>
                  <a:pt x="15100" y="355600"/>
                </a:moveTo>
                <a:lnTo>
                  <a:pt x="2692" y="355600"/>
                </a:lnTo>
                <a:lnTo>
                  <a:pt x="4165" y="342900"/>
                </a:lnTo>
                <a:lnTo>
                  <a:pt x="16497" y="342900"/>
                </a:lnTo>
                <a:lnTo>
                  <a:pt x="15100" y="355600"/>
                </a:lnTo>
                <a:close/>
              </a:path>
              <a:path w="9766300" h="2019300">
                <a:moveTo>
                  <a:pt x="145135" y="355600"/>
                </a:moveTo>
                <a:lnTo>
                  <a:pt x="131203" y="355600"/>
                </a:lnTo>
                <a:lnTo>
                  <a:pt x="134124" y="342900"/>
                </a:lnTo>
                <a:lnTo>
                  <a:pt x="148285" y="342900"/>
                </a:lnTo>
                <a:lnTo>
                  <a:pt x="145135" y="355600"/>
                </a:lnTo>
                <a:close/>
              </a:path>
              <a:path w="9766300" h="2019300">
                <a:moveTo>
                  <a:pt x="258787" y="355600"/>
                </a:moveTo>
                <a:lnTo>
                  <a:pt x="244856" y="355600"/>
                </a:lnTo>
                <a:lnTo>
                  <a:pt x="241706" y="342900"/>
                </a:lnTo>
                <a:lnTo>
                  <a:pt x="255879" y="342900"/>
                </a:lnTo>
                <a:lnTo>
                  <a:pt x="258787" y="355600"/>
                </a:lnTo>
                <a:close/>
              </a:path>
              <a:path w="9766300" h="2019300">
                <a:moveTo>
                  <a:pt x="13309" y="368300"/>
                </a:moveTo>
                <a:lnTo>
                  <a:pt x="685" y="368300"/>
                </a:lnTo>
                <a:lnTo>
                  <a:pt x="1523" y="355600"/>
                </a:lnTo>
                <a:lnTo>
                  <a:pt x="14109" y="355600"/>
                </a:lnTo>
                <a:lnTo>
                  <a:pt x="13309" y="368300"/>
                </a:lnTo>
                <a:close/>
              </a:path>
              <a:path w="9766300" h="2019300">
                <a:moveTo>
                  <a:pt x="140207" y="368300"/>
                </a:moveTo>
                <a:lnTo>
                  <a:pt x="127165" y="368300"/>
                </a:lnTo>
                <a:lnTo>
                  <a:pt x="127939" y="355600"/>
                </a:lnTo>
                <a:lnTo>
                  <a:pt x="141046" y="355600"/>
                </a:lnTo>
                <a:lnTo>
                  <a:pt x="140207" y="368300"/>
                </a:lnTo>
                <a:close/>
              </a:path>
              <a:path w="9766300" h="2019300">
                <a:moveTo>
                  <a:pt x="262826" y="368300"/>
                </a:moveTo>
                <a:lnTo>
                  <a:pt x="249783" y="368300"/>
                </a:lnTo>
                <a:lnTo>
                  <a:pt x="248945" y="355600"/>
                </a:lnTo>
                <a:lnTo>
                  <a:pt x="262051" y="355600"/>
                </a:lnTo>
                <a:lnTo>
                  <a:pt x="262826" y="368300"/>
                </a:lnTo>
                <a:close/>
              </a:path>
              <a:path w="9766300" h="2019300">
                <a:moveTo>
                  <a:pt x="12700" y="1892300"/>
                </a:moveTo>
                <a:lnTo>
                  <a:pt x="0" y="1892300"/>
                </a:lnTo>
                <a:lnTo>
                  <a:pt x="0" y="381000"/>
                </a:lnTo>
                <a:lnTo>
                  <a:pt x="177" y="368300"/>
                </a:lnTo>
                <a:lnTo>
                  <a:pt x="12865" y="368300"/>
                </a:lnTo>
                <a:lnTo>
                  <a:pt x="12700" y="381000"/>
                </a:lnTo>
                <a:lnTo>
                  <a:pt x="177" y="381000"/>
                </a:lnTo>
                <a:lnTo>
                  <a:pt x="685" y="393700"/>
                </a:lnTo>
                <a:lnTo>
                  <a:pt x="1523" y="393700"/>
                </a:lnTo>
                <a:lnTo>
                  <a:pt x="2692" y="406400"/>
                </a:lnTo>
                <a:lnTo>
                  <a:pt x="4165" y="406400"/>
                </a:lnTo>
                <a:lnTo>
                  <a:pt x="5943" y="419100"/>
                </a:lnTo>
                <a:lnTo>
                  <a:pt x="8026" y="419100"/>
                </a:lnTo>
                <a:lnTo>
                  <a:pt x="10388" y="431800"/>
                </a:lnTo>
                <a:lnTo>
                  <a:pt x="12700" y="431800"/>
                </a:lnTo>
                <a:lnTo>
                  <a:pt x="12700" y="1892300"/>
                </a:lnTo>
                <a:close/>
              </a:path>
              <a:path w="9766300" h="2019300">
                <a:moveTo>
                  <a:pt x="138468" y="508000"/>
                </a:moveTo>
                <a:lnTo>
                  <a:pt x="125768" y="508000"/>
                </a:lnTo>
                <a:lnTo>
                  <a:pt x="125856" y="368300"/>
                </a:lnTo>
                <a:lnTo>
                  <a:pt x="138544" y="368300"/>
                </a:lnTo>
                <a:lnTo>
                  <a:pt x="138468" y="508000"/>
                </a:lnTo>
                <a:close/>
              </a:path>
              <a:path w="9766300" h="2019300">
                <a:moveTo>
                  <a:pt x="264236" y="381000"/>
                </a:moveTo>
                <a:lnTo>
                  <a:pt x="251536" y="381000"/>
                </a:lnTo>
                <a:lnTo>
                  <a:pt x="251447" y="368300"/>
                </a:lnTo>
                <a:lnTo>
                  <a:pt x="264134" y="368300"/>
                </a:lnTo>
                <a:lnTo>
                  <a:pt x="264236" y="381000"/>
                </a:lnTo>
                <a:close/>
              </a:path>
              <a:path w="9766300" h="2019300">
                <a:moveTo>
                  <a:pt x="12700" y="431800"/>
                </a:moveTo>
                <a:lnTo>
                  <a:pt x="10388" y="431800"/>
                </a:lnTo>
                <a:lnTo>
                  <a:pt x="8026" y="419100"/>
                </a:lnTo>
                <a:lnTo>
                  <a:pt x="5943" y="419100"/>
                </a:lnTo>
                <a:lnTo>
                  <a:pt x="4165" y="406400"/>
                </a:lnTo>
                <a:lnTo>
                  <a:pt x="2692" y="406400"/>
                </a:lnTo>
                <a:lnTo>
                  <a:pt x="1523" y="393700"/>
                </a:lnTo>
                <a:lnTo>
                  <a:pt x="685" y="393700"/>
                </a:lnTo>
                <a:lnTo>
                  <a:pt x="177" y="381000"/>
                </a:lnTo>
                <a:lnTo>
                  <a:pt x="12700" y="381000"/>
                </a:lnTo>
                <a:lnTo>
                  <a:pt x="12700" y="431800"/>
                </a:lnTo>
                <a:close/>
              </a:path>
              <a:path w="9766300" h="2019300">
                <a:moveTo>
                  <a:pt x="24549" y="431800"/>
                </a:moveTo>
                <a:lnTo>
                  <a:pt x="12700" y="431800"/>
                </a:lnTo>
                <a:lnTo>
                  <a:pt x="12700" y="381000"/>
                </a:lnTo>
                <a:lnTo>
                  <a:pt x="12852" y="381000"/>
                </a:lnTo>
                <a:lnTo>
                  <a:pt x="13334" y="393700"/>
                </a:lnTo>
                <a:lnTo>
                  <a:pt x="14058" y="393700"/>
                </a:lnTo>
                <a:lnTo>
                  <a:pt x="15163" y="406400"/>
                </a:lnTo>
                <a:lnTo>
                  <a:pt x="16421" y="406400"/>
                </a:lnTo>
                <a:lnTo>
                  <a:pt x="18122" y="419100"/>
                </a:lnTo>
                <a:lnTo>
                  <a:pt x="22021" y="419100"/>
                </a:lnTo>
                <a:lnTo>
                  <a:pt x="24549" y="431800"/>
                </a:lnTo>
                <a:close/>
              </a:path>
              <a:path w="9766300" h="2019300">
                <a:moveTo>
                  <a:pt x="251523" y="431800"/>
                </a:moveTo>
                <a:lnTo>
                  <a:pt x="239687" y="431800"/>
                </a:lnTo>
                <a:lnTo>
                  <a:pt x="242214" y="419100"/>
                </a:lnTo>
                <a:lnTo>
                  <a:pt x="246113" y="419100"/>
                </a:lnTo>
                <a:lnTo>
                  <a:pt x="247815" y="406400"/>
                </a:lnTo>
                <a:lnTo>
                  <a:pt x="249072" y="406400"/>
                </a:lnTo>
                <a:lnTo>
                  <a:pt x="250177" y="393700"/>
                </a:lnTo>
                <a:lnTo>
                  <a:pt x="250901" y="393700"/>
                </a:lnTo>
                <a:lnTo>
                  <a:pt x="251383" y="381000"/>
                </a:lnTo>
                <a:lnTo>
                  <a:pt x="251523" y="381000"/>
                </a:lnTo>
                <a:lnTo>
                  <a:pt x="251523" y="431800"/>
                </a:lnTo>
                <a:close/>
              </a:path>
              <a:path w="9766300" h="2019300">
                <a:moveTo>
                  <a:pt x="264223" y="1892300"/>
                </a:moveTo>
                <a:lnTo>
                  <a:pt x="251523" y="1892300"/>
                </a:lnTo>
                <a:lnTo>
                  <a:pt x="251523" y="381000"/>
                </a:lnTo>
                <a:lnTo>
                  <a:pt x="264058" y="381000"/>
                </a:lnTo>
                <a:lnTo>
                  <a:pt x="263550" y="393700"/>
                </a:lnTo>
                <a:lnTo>
                  <a:pt x="262712" y="393700"/>
                </a:lnTo>
                <a:lnTo>
                  <a:pt x="261543" y="406400"/>
                </a:lnTo>
                <a:lnTo>
                  <a:pt x="260070" y="406400"/>
                </a:lnTo>
                <a:lnTo>
                  <a:pt x="258292" y="419100"/>
                </a:lnTo>
                <a:lnTo>
                  <a:pt x="256209" y="419100"/>
                </a:lnTo>
                <a:lnTo>
                  <a:pt x="253847" y="431800"/>
                </a:lnTo>
                <a:lnTo>
                  <a:pt x="264223" y="431800"/>
                </a:lnTo>
                <a:lnTo>
                  <a:pt x="264223" y="1892300"/>
                </a:lnTo>
                <a:close/>
              </a:path>
              <a:path w="9766300" h="2019300">
                <a:moveTo>
                  <a:pt x="264223" y="431800"/>
                </a:moveTo>
                <a:lnTo>
                  <a:pt x="253847" y="431800"/>
                </a:lnTo>
                <a:lnTo>
                  <a:pt x="256209" y="419100"/>
                </a:lnTo>
                <a:lnTo>
                  <a:pt x="258292" y="419100"/>
                </a:lnTo>
                <a:lnTo>
                  <a:pt x="260070" y="406400"/>
                </a:lnTo>
                <a:lnTo>
                  <a:pt x="261543" y="406400"/>
                </a:lnTo>
                <a:lnTo>
                  <a:pt x="262712" y="393700"/>
                </a:lnTo>
                <a:lnTo>
                  <a:pt x="263550" y="393700"/>
                </a:lnTo>
                <a:lnTo>
                  <a:pt x="264058" y="381000"/>
                </a:lnTo>
                <a:lnTo>
                  <a:pt x="264223" y="381000"/>
                </a:lnTo>
                <a:lnTo>
                  <a:pt x="264223" y="431800"/>
                </a:lnTo>
                <a:close/>
              </a:path>
              <a:path w="9766300" h="2019300">
                <a:moveTo>
                  <a:pt x="20002" y="419100"/>
                </a:moveTo>
                <a:lnTo>
                  <a:pt x="18122" y="419100"/>
                </a:lnTo>
                <a:lnTo>
                  <a:pt x="18021" y="406400"/>
                </a:lnTo>
                <a:lnTo>
                  <a:pt x="20002" y="419100"/>
                </a:lnTo>
                <a:close/>
              </a:path>
              <a:path w="9766300" h="2019300">
                <a:moveTo>
                  <a:pt x="246113" y="419100"/>
                </a:moveTo>
                <a:lnTo>
                  <a:pt x="244233" y="419100"/>
                </a:lnTo>
                <a:lnTo>
                  <a:pt x="246214" y="406400"/>
                </a:lnTo>
                <a:lnTo>
                  <a:pt x="246113" y="419100"/>
                </a:lnTo>
                <a:close/>
              </a:path>
              <a:path w="9766300" h="2019300">
                <a:moveTo>
                  <a:pt x="30073" y="444500"/>
                </a:moveTo>
                <a:lnTo>
                  <a:pt x="15951" y="444500"/>
                </a:lnTo>
                <a:lnTo>
                  <a:pt x="13030" y="431800"/>
                </a:lnTo>
                <a:lnTo>
                  <a:pt x="27038" y="431800"/>
                </a:lnTo>
                <a:lnTo>
                  <a:pt x="30073" y="444500"/>
                </a:lnTo>
                <a:close/>
              </a:path>
              <a:path w="9766300" h="2019300">
                <a:moveTo>
                  <a:pt x="248284" y="444500"/>
                </a:moveTo>
                <a:lnTo>
                  <a:pt x="234162" y="444500"/>
                </a:lnTo>
                <a:lnTo>
                  <a:pt x="237197" y="431800"/>
                </a:lnTo>
                <a:lnTo>
                  <a:pt x="251193" y="431800"/>
                </a:lnTo>
                <a:lnTo>
                  <a:pt x="248284" y="444500"/>
                </a:lnTo>
                <a:close/>
              </a:path>
              <a:path w="9766300" h="2019300">
                <a:moveTo>
                  <a:pt x="40068" y="457200"/>
                </a:moveTo>
                <a:lnTo>
                  <a:pt x="22567" y="457200"/>
                </a:lnTo>
                <a:lnTo>
                  <a:pt x="19138" y="444500"/>
                </a:lnTo>
                <a:lnTo>
                  <a:pt x="36334" y="444500"/>
                </a:lnTo>
                <a:lnTo>
                  <a:pt x="40068" y="457200"/>
                </a:lnTo>
                <a:close/>
              </a:path>
              <a:path w="9766300" h="2019300">
                <a:moveTo>
                  <a:pt x="241668" y="457200"/>
                </a:moveTo>
                <a:lnTo>
                  <a:pt x="224167" y="457200"/>
                </a:lnTo>
                <a:lnTo>
                  <a:pt x="227901" y="444500"/>
                </a:lnTo>
                <a:lnTo>
                  <a:pt x="245097" y="444500"/>
                </a:lnTo>
                <a:lnTo>
                  <a:pt x="241668" y="457200"/>
                </a:lnTo>
                <a:close/>
              </a:path>
              <a:path w="9766300" h="2019300">
                <a:moveTo>
                  <a:pt x="51942" y="469900"/>
                </a:moveTo>
                <a:lnTo>
                  <a:pt x="34328" y="469900"/>
                </a:lnTo>
                <a:lnTo>
                  <a:pt x="30175" y="457200"/>
                </a:lnTo>
                <a:lnTo>
                  <a:pt x="47574" y="457200"/>
                </a:lnTo>
                <a:lnTo>
                  <a:pt x="51942" y="469900"/>
                </a:lnTo>
                <a:close/>
              </a:path>
              <a:path w="9766300" h="2019300">
                <a:moveTo>
                  <a:pt x="229908" y="469900"/>
                </a:moveTo>
                <a:lnTo>
                  <a:pt x="212293" y="469900"/>
                </a:lnTo>
                <a:lnTo>
                  <a:pt x="216662" y="457200"/>
                </a:lnTo>
                <a:lnTo>
                  <a:pt x="234060" y="457200"/>
                </a:lnTo>
                <a:lnTo>
                  <a:pt x="229908" y="469900"/>
                </a:lnTo>
                <a:close/>
              </a:path>
              <a:path w="9766300" h="2019300">
                <a:moveTo>
                  <a:pt x="65481" y="482600"/>
                </a:moveTo>
                <a:lnTo>
                  <a:pt x="48082" y="482600"/>
                </a:lnTo>
                <a:lnTo>
                  <a:pt x="43281" y="469900"/>
                </a:lnTo>
                <a:lnTo>
                  <a:pt x="60553" y="469900"/>
                </a:lnTo>
                <a:lnTo>
                  <a:pt x="65481" y="482600"/>
                </a:lnTo>
                <a:close/>
              </a:path>
              <a:path w="9766300" h="2019300">
                <a:moveTo>
                  <a:pt x="70332" y="482600"/>
                </a:moveTo>
                <a:lnTo>
                  <a:pt x="65481" y="482600"/>
                </a:lnTo>
                <a:lnTo>
                  <a:pt x="65227" y="469900"/>
                </a:lnTo>
                <a:lnTo>
                  <a:pt x="70332" y="482600"/>
                </a:lnTo>
                <a:close/>
              </a:path>
              <a:path w="9766300" h="2019300">
                <a:moveTo>
                  <a:pt x="198754" y="482600"/>
                </a:moveTo>
                <a:lnTo>
                  <a:pt x="193903" y="482600"/>
                </a:lnTo>
                <a:lnTo>
                  <a:pt x="199009" y="469900"/>
                </a:lnTo>
                <a:lnTo>
                  <a:pt x="198754" y="482600"/>
                </a:lnTo>
                <a:close/>
              </a:path>
              <a:path w="9766300" h="2019300">
                <a:moveTo>
                  <a:pt x="216153" y="482600"/>
                </a:moveTo>
                <a:lnTo>
                  <a:pt x="198754" y="482600"/>
                </a:lnTo>
                <a:lnTo>
                  <a:pt x="203682" y="469900"/>
                </a:lnTo>
                <a:lnTo>
                  <a:pt x="220941" y="469900"/>
                </a:lnTo>
                <a:lnTo>
                  <a:pt x="216153" y="482600"/>
                </a:lnTo>
                <a:close/>
              </a:path>
              <a:path w="9766300" h="2019300">
                <a:moveTo>
                  <a:pt x="91211" y="495300"/>
                </a:moveTo>
                <a:lnTo>
                  <a:pt x="63601" y="495300"/>
                </a:lnTo>
                <a:lnTo>
                  <a:pt x="58242" y="482600"/>
                </a:lnTo>
                <a:lnTo>
                  <a:pt x="85496" y="482600"/>
                </a:lnTo>
                <a:lnTo>
                  <a:pt x="91211" y="495300"/>
                </a:lnTo>
                <a:close/>
              </a:path>
              <a:path w="9766300" h="2019300">
                <a:moveTo>
                  <a:pt x="200621" y="495300"/>
                </a:moveTo>
                <a:lnTo>
                  <a:pt x="173024" y="495300"/>
                </a:lnTo>
                <a:lnTo>
                  <a:pt x="178739" y="482600"/>
                </a:lnTo>
                <a:lnTo>
                  <a:pt x="205981" y="482600"/>
                </a:lnTo>
                <a:lnTo>
                  <a:pt x="200621" y="495300"/>
                </a:lnTo>
                <a:close/>
              </a:path>
              <a:path w="9766300" h="2019300">
                <a:moveTo>
                  <a:pt x="125768" y="508000"/>
                </a:moveTo>
                <a:lnTo>
                  <a:pt x="92837" y="508000"/>
                </a:lnTo>
                <a:lnTo>
                  <a:pt x="86690" y="495300"/>
                </a:lnTo>
                <a:lnTo>
                  <a:pt x="125768" y="495300"/>
                </a:lnTo>
                <a:lnTo>
                  <a:pt x="125768" y="508000"/>
                </a:lnTo>
                <a:close/>
              </a:path>
              <a:path w="9766300" h="2019300">
                <a:moveTo>
                  <a:pt x="171399" y="508000"/>
                </a:moveTo>
                <a:lnTo>
                  <a:pt x="138468" y="508000"/>
                </a:lnTo>
                <a:lnTo>
                  <a:pt x="138468" y="495300"/>
                </a:lnTo>
                <a:lnTo>
                  <a:pt x="177545" y="495300"/>
                </a:lnTo>
                <a:lnTo>
                  <a:pt x="171399" y="508000"/>
                </a:lnTo>
                <a:close/>
              </a:path>
              <a:path w="9766300" h="2019300">
                <a:moveTo>
                  <a:pt x="9765626" y="1651000"/>
                </a:moveTo>
                <a:lnTo>
                  <a:pt x="9752977" y="1651000"/>
                </a:lnTo>
                <a:lnTo>
                  <a:pt x="9753460" y="1638300"/>
                </a:lnTo>
                <a:lnTo>
                  <a:pt x="9766134" y="1638300"/>
                </a:lnTo>
                <a:lnTo>
                  <a:pt x="9765626" y="1651000"/>
                </a:lnTo>
                <a:close/>
              </a:path>
              <a:path w="9766300" h="2019300">
                <a:moveTo>
                  <a:pt x="9763620" y="1663700"/>
                </a:moveTo>
                <a:lnTo>
                  <a:pt x="9751148" y="1663700"/>
                </a:lnTo>
                <a:lnTo>
                  <a:pt x="9752253" y="1651000"/>
                </a:lnTo>
                <a:lnTo>
                  <a:pt x="9764788" y="1651000"/>
                </a:lnTo>
                <a:lnTo>
                  <a:pt x="9763620" y="1663700"/>
                </a:lnTo>
                <a:close/>
              </a:path>
              <a:path w="9766300" h="2019300">
                <a:moveTo>
                  <a:pt x="9760369" y="1676400"/>
                </a:moveTo>
                <a:lnTo>
                  <a:pt x="9748189" y="1676400"/>
                </a:lnTo>
                <a:lnTo>
                  <a:pt x="9749891" y="1663700"/>
                </a:lnTo>
                <a:lnTo>
                  <a:pt x="9762147" y="1663700"/>
                </a:lnTo>
                <a:lnTo>
                  <a:pt x="9760369" y="1676400"/>
                </a:lnTo>
                <a:close/>
              </a:path>
              <a:path w="9766300" h="2019300">
                <a:moveTo>
                  <a:pt x="9755924" y="1689100"/>
                </a:moveTo>
                <a:lnTo>
                  <a:pt x="9741763" y="1689100"/>
                </a:lnTo>
                <a:lnTo>
                  <a:pt x="9744290" y="1676400"/>
                </a:lnTo>
                <a:lnTo>
                  <a:pt x="9758286" y="1676400"/>
                </a:lnTo>
                <a:lnTo>
                  <a:pt x="9755924" y="1689100"/>
                </a:lnTo>
                <a:close/>
              </a:path>
              <a:path w="9766300" h="2019300">
                <a:moveTo>
                  <a:pt x="9750361" y="1701800"/>
                </a:moveTo>
                <a:lnTo>
                  <a:pt x="9736239" y="1701800"/>
                </a:lnTo>
                <a:lnTo>
                  <a:pt x="9739274" y="1689100"/>
                </a:lnTo>
                <a:lnTo>
                  <a:pt x="9753269" y="1689100"/>
                </a:lnTo>
                <a:lnTo>
                  <a:pt x="9750361" y="1701800"/>
                </a:lnTo>
                <a:close/>
              </a:path>
              <a:path w="9766300" h="2019300">
                <a:moveTo>
                  <a:pt x="9743744" y="1714500"/>
                </a:moveTo>
                <a:lnTo>
                  <a:pt x="9726244" y="1714500"/>
                </a:lnTo>
                <a:lnTo>
                  <a:pt x="9729978" y="1701800"/>
                </a:lnTo>
                <a:lnTo>
                  <a:pt x="9747173" y="1701800"/>
                </a:lnTo>
                <a:lnTo>
                  <a:pt x="9743744" y="1714500"/>
                </a:lnTo>
                <a:close/>
              </a:path>
              <a:path w="9766300" h="2019300">
                <a:moveTo>
                  <a:pt x="9731984" y="1727200"/>
                </a:moveTo>
                <a:lnTo>
                  <a:pt x="9714369" y="1727200"/>
                </a:lnTo>
                <a:lnTo>
                  <a:pt x="9718738" y="1714500"/>
                </a:lnTo>
                <a:lnTo>
                  <a:pt x="9736137" y="1714500"/>
                </a:lnTo>
                <a:lnTo>
                  <a:pt x="9731984" y="1727200"/>
                </a:lnTo>
                <a:close/>
              </a:path>
              <a:path w="9766300" h="2019300">
                <a:moveTo>
                  <a:pt x="9718230" y="1739900"/>
                </a:moveTo>
                <a:lnTo>
                  <a:pt x="9700831" y="1739900"/>
                </a:lnTo>
                <a:lnTo>
                  <a:pt x="9705759" y="1727200"/>
                </a:lnTo>
                <a:lnTo>
                  <a:pt x="9723031" y="1727200"/>
                </a:lnTo>
                <a:lnTo>
                  <a:pt x="9718230" y="1739900"/>
                </a:lnTo>
                <a:close/>
              </a:path>
              <a:path w="9766300" h="2019300">
                <a:moveTo>
                  <a:pt x="9702698" y="1752600"/>
                </a:moveTo>
                <a:lnTo>
                  <a:pt x="9675101" y="1752600"/>
                </a:lnTo>
                <a:lnTo>
                  <a:pt x="9680816" y="1739900"/>
                </a:lnTo>
                <a:lnTo>
                  <a:pt x="9708057" y="1739900"/>
                </a:lnTo>
                <a:lnTo>
                  <a:pt x="9702698" y="1752600"/>
                </a:lnTo>
                <a:close/>
              </a:path>
              <a:path w="9766300" h="2019300">
                <a:moveTo>
                  <a:pt x="9679622" y="1765300"/>
                </a:moveTo>
                <a:lnTo>
                  <a:pt x="264223" y="1765300"/>
                </a:lnTo>
                <a:lnTo>
                  <a:pt x="264223" y="1752600"/>
                </a:lnTo>
                <a:lnTo>
                  <a:pt x="9685616" y="1752600"/>
                </a:lnTo>
                <a:lnTo>
                  <a:pt x="9679622" y="1765300"/>
                </a:lnTo>
                <a:close/>
              </a:path>
              <a:path w="9766300" h="2019300">
                <a:moveTo>
                  <a:pt x="13334" y="1905000"/>
                </a:moveTo>
                <a:lnTo>
                  <a:pt x="685" y="1905000"/>
                </a:lnTo>
                <a:lnTo>
                  <a:pt x="177" y="1892300"/>
                </a:lnTo>
                <a:lnTo>
                  <a:pt x="12852" y="1892300"/>
                </a:lnTo>
                <a:lnTo>
                  <a:pt x="13334" y="1905000"/>
                </a:lnTo>
                <a:close/>
              </a:path>
              <a:path w="9766300" h="2019300">
                <a:moveTo>
                  <a:pt x="14109" y="1905000"/>
                </a:moveTo>
                <a:lnTo>
                  <a:pt x="13334" y="1905000"/>
                </a:lnTo>
                <a:lnTo>
                  <a:pt x="13309" y="1892300"/>
                </a:lnTo>
                <a:lnTo>
                  <a:pt x="14109" y="1905000"/>
                </a:lnTo>
                <a:close/>
              </a:path>
              <a:path w="9766300" h="2019300">
                <a:moveTo>
                  <a:pt x="250901" y="1905000"/>
                </a:moveTo>
                <a:lnTo>
                  <a:pt x="250126" y="1905000"/>
                </a:lnTo>
                <a:lnTo>
                  <a:pt x="250926" y="1892300"/>
                </a:lnTo>
                <a:lnTo>
                  <a:pt x="250901" y="1905000"/>
                </a:lnTo>
                <a:close/>
              </a:path>
              <a:path w="9766300" h="2019300">
                <a:moveTo>
                  <a:pt x="263550" y="1905000"/>
                </a:moveTo>
                <a:lnTo>
                  <a:pt x="250901" y="1905000"/>
                </a:lnTo>
                <a:lnTo>
                  <a:pt x="251383" y="1892300"/>
                </a:lnTo>
                <a:lnTo>
                  <a:pt x="264058" y="1892300"/>
                </a:lnTo>
                <a:lnTo>
                  <a:pt x="263550" y="1905000"/>
                </a:lnTo>
                <a:close/>
              </a:path>
              <a:path w="9766300" h="2019300">
                <a:moveTo>
                  <a:pt x="16497" y="1917700"/>
                </a:moveTo>
                <a:lnTo>
                  <a:pt x="2692" y="1917700"/>
                </a:lnTo>
                <a:lnTo>
                  <a:pt x="1523" y="1905000"/>
                </a:lnTo>
                <a:lnTo>
                  <a:pt x="15100" y="1905000"/>
                </a:lnTo>
                <a:lnTo>
                  <a:pt x="16497" y="1917700"/>
                </a:lnTo>
                <a:close/>
              </a:path>
              <a:path w="9766300" h="2019300">
                <a:moveTo>
                  <a:pt x="261543" y="1917700"/>
                </a:moveTo>
                <a:lnTo>
                  <a:pt x="247726" y="1917700"/>
                </a:lnTo>
                <a:lnTo>
                  <a:pt x="249135" y="1905000"/>
                </a:lnTo>
                <a:lnTo>
                  <a:pt x="262712" y="1905000"/>
                </a:lnTo>
                <a:lnTo>
                  <a:pt x="261543" y="1917700"/>
                </a:lnTo>
                <a:close/>
              </a:path>
              <a:path w="9766300" h="2019300">
                <a:moveTo>
                  <a:pt x="20002" y="1930400"/>
                </a:moveTo>
                <a:lnTo>
                  <a:pt x="5943" y="1930400"/>
                </a:lnTo>
                <a:lnTo>
                  <a:pt x="4165" y="1917700"/>
                </a:lnTo>
                <a:lnTo>
                  <a:pt x="18021" y="1917700"/>
                </a:lnTo>
                <a:lnTo>
                  <a:pt x="20002" y="1930400"/>
                </a:lnTo>
                <a:close/>
              </a:path>
              <a:path w="9766300" h="2019300">
                <a:moveTo>
                  <a:pt x="258292" y="1930400"/>
                </a:moveTo>
                <a:lnTo>
                  <a:pt x="244233" y="1930400"/>
                </a:lnTo>
                <a:lnTo>
                  <a:pt x="246214" y="1917700"/>
                </a:lnTo>
                <a:lnTo>
                  <a:pt x="260070" y="1917700"/>
                </a:lnTo>
                <a:lnTo>
                  <a:pt x="258292" y="1930400"/>
                </a:lnTo>
                <a:close/>
              </a:path>
              <a:path w="9766300" h="2019300">
                <a:moveTo>
                  <a:pt x="24549" y="1943100"/>
                </a:moveTo>
                <a:lnTo>
                  <a:pt x="10388" y="1943100"/>
                </a:lnTo>
                <a:lnTo>
                  <a:pt x="8026" y="1930400"/>
                </a:lnTo>
                <a:lnTo>
                  <a:pt x="22021" y="1930400"/>
                </a:lnTo>
                <a:lnTo>
                  <a:pt x="24549" y="1943100"/>
                </a:lnTo>
                <a:close/>
              </a:path>
              <a:path w="9766300" h="2019300">
                <a:moveTo>
                  <a:pt x="253847" y="1943100"/>
                </a:moveTo>
                <a:lnTo>
                  <a:pt x="239687" y="1943100"/>
                </a:lnTo>
                <a:lnTo>
                  <a:pt x="242214" y="1930400"/>
                </a:lnTo>
                <a:lnTo>
                  <a:pt x="256209" y="1930400"/>
                </a:lnTo>
                <a:lnTo>
                  <a:pt x="253847" y="1943100"/>
                </a:lnTo>
                <a:close/>
              </a:path>
              <a:path w="9766300" h="2019300">
                <a:moveTo>
                  <a:pt x="33185" y="1955800"/>
                </a:moveTo>
                <a:lnTo>
                  <a:pt x="19138" y="1955800"/>
                </a:lnTo>
                <a:lnTo>
                  <a:pt x="15951" y="1943100"/>
                </a:lnTo>
                <a:lnTo>
                  <a:pt x="29908" y="1943100"/>
                </a:lnTo>
                <a:lnTo>
                  <a:pt x="33185" y="1955800"/>
                </a:lnTo>
                <a:close/>
              </a:path>
              <a:path w="9766300" h="2019300">
                <a:moveTo>
                  <a:pt x="245097" y="1955800"/>
                </a:moveTo>
                <a:lnTo>
                  <a:pt x="231051" y="1955800"/>
                </a:lnTo>
                <a:lnTo>
                  <a:pt x="234327" y="1943100"/>
                </a:lnTo>
                <a:lnTo>
                  <a:pt x="248284" y="1943100"/>
                </a:lnTo>
                <a:lnTo>
                  <a:pt x="245097" y="1955800"/>
                </a:lnTo>
                <a:close/>
              </a:path>
              <a:path w="9766300" h="2019300">
                <a:moveTo>
                  <a:pt x="40068" y="1968500"/>
                </a:moveTo>
                <a:lnTo>
                  <a:pt x="26250" y="1968500"/>
                </a:lnTo>
                <a:lnTo>
                  <a:pt x="22567" y="1955800"/>
                </a:lnTo>
                <a:lnTo>
                  <a:pt x="36334" y="1955800"/>
                </a:lnTo>
                <a:lnTo>
                  <a:pt x="40068" y="1968500"/>
                </a:lnTo>
                <a:close/>
              </a:path>
              <a:path w="9766300" h="2019300">
                <a:moveTo>
                  <a:pt x="237985" y="1968500"/>
                </a:moveTo>
                <a:lnTo>
                  <a:pt x="224167" y="1968500"/>
                </a:lnTo>
                <a:lnTo>
                  <a:pt x="227901" y="1955800"/>
                </a:lnTo>
                <a:lnTo>
                  <a:pt x="241668" y="1955800"/>
                </a:lnTo>
                <a:lnTo>
                  <a:pt x="237985" y="1968500"/>
                </a:lnTo>
                <a:close/>
              </a:path>
              <a:path w="9766300" h="2019300">
                <a:moveTo>
                  <a:pt x="51942" y="1981200"/>
                </a:moveTo>
                <a:lnTo>
                  <a:pt x="34328" y="1981200"/>
                </a:lnTo>
                <a:lnTo>
                  <a:pt x="30175" y="1968500"/>
                </a:lnTo>
                <a:lnTo>
                  <a:pt x="47574" y="1968500"/>
                </a:lnTo>
                <a:lnTo>
                  <a:pt x="51942" y="1981200"/>
                </a:lnTo>
                <a:close/>
              </a:path>
              <a:path w="9766300" h="2019300">
                <a:moveTo>
                  <a:pt x="56273" y="1981200"/>
                </a:moveTo>
                <a:lnTo>
                  <a:pt x="51942" y="1981200"/>
                </a:lnTo>
                <a:lnTo>
                  <a:pt x="51714" y="1968500"/>
                </a:lnTo>
                <a:lnTo>
                  <a:pt x="56273" y="1981200"/>
                </a:lnTo>
                <a:close/>
              </a:path>
              <a:path w="9766300" h="2019300">
                <a:moveTo>
                  <a:pt x="212293" y="1981200"/>
                </a:moveTo>
                <a:lnTo>
                  <a:pt x="207949" y="1981200"/>
                </a:lnTo>
                <a:lnTo>
                  <a:pt x="212521" y="1968500"/>
                </a:lnTo>
                <a:lnTo>
                  <a:pt x="212293" y="1981200"/>
                </a:lnTo>
                <a:close/>
              </a:path>
              <a:path w="9766300" h="2019300">
                <a:moveTo>
                  <a:pt x="229908" y="1981200"/>
                </a:moveTo>
                <a:lnTo>
                  <a:pt x="212293" y="1981200"/>
                </a:lnTo>
                <a:lnTo>
                  <a:pt x="216662" y="1968500"/>
                </a:lnTo>
                <a:lnTo>
                  <a:pt x="234060" y="1968500"/>
                </a:lnTo>
                <a:lnTo>
                  <a:pt x="229908" y="1981200"/>
                </a:lnTo>
                <a:close/>
              </a:path>
              <a:path w="9766300" h="2019300">
                <a:moveTo>
                  <a:pt x="70332" y="1993900"/>
                </a:moveTo>
                <a:lnTo>
                  <a:pt x="48082" y="1993900"/>
                </a:lnTo>
                <a:lnTo>
                  <a:pt x="43281" y="1981200"/>
                </a:lnTo>
                <a:lnTo>
                  <a:pt x="65227" y="1981200"/>
                </a:lnTo>
                <a:lnTo>
                  <a:pt x="70332" y="1993900"/>
                </a:lnTo>
                <a:close/>
              </a:path>
              <a:path w="9766300" h="2019300">
                <a:moveTo>
                  <a:pt x="216153" y="1993900"/>
                </a:moveTo>
                <a:lnTo>
                  <a:pt x="193903" y="1993900"/>
                </a:lnTo>
                <a:lnTo>
                  <a:pt x="199009" y="1981200"/>
                </a:lnTo>
                <a:lnTo>
                  <a:pt x="220941" y="1981200"/>
                </a:lnTo>
                <a:lnTo>
                  <a:pt x="216153" y="1993900"/>
                </a:lnTo>
                <a:close/>
              </a:path>
              <a:path w="9766300" h="2019300">
                <a:moveTo>
                  <a:pt x="96748" y="2006600"/>
                </a:moveTo>
                <a:lnTo>
                  <a:pt x="69138" y="2006600"/>
                </a:lnTo>
                <a:lnTo>
                  <a:pt x="63601" y="1993900"/>
                </a:lnTo>
                <a:lnTo>
                  <a:pt x="90906" y="1993900"/>
                </a:lnTo>
                <a:lnTo>
                  <a:pt x="96748" y="2006600"/>
                </a:lnTo>
                <a:close/>
              </a:path>
              <a:path w="9766300" h="2019300">
                <a:moveTo>
                  <a:pt x="195097" y="2006600"/>
                </a:moveTo>
                <a:lnTo>
                  <a:pt x="167474" y="2006600"/>
                </a:lnTo>
                <a:lnTo>
                  <a:pt x="173316" y="1993900"/>
                </a:lnTo>
                <a:lnTo>
                  <a:pt x="200621" y="1993900"/>
                </a:lnTo>
                <a:lnTo>
                  <a:pt x="195097" y="2006600"/>
                </a:lnTo>
                <a:close/>
              </a:path>
              <a:path w="9766300" h="2019300">
                <a:moveTo>
                  <a:pt x="165125" y="2019300"/>
                </a:moveTo>
                <a:lnTo>
                  <a:pt x="99110" y="2019300"/>
                </a:lnTo>
                <a:lnTo>
                  <a:pt x="92837" y="2006600"/>
                </a:lnTo>
                <a:lnTo>
                  <a:pt x="171399" y="2006600"/>
                </a:lnTo>
                <a:lnTo>
                  <a:pt x="165125" y="2019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29677" y="3466020"/>
            <a:ext cx="903795" cy="405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37117" y="3464115"/>
            <a:ext cx="8141525" cy="4129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30947" y="3934650"/>
            <a:ext cx="9226105" cy="4110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29042" y="4417250"/>
            <a:ext cx="392620" cy="395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06867" y="4403915"/>
            <a:ext cx="1567370" cy="4110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65520" y="5198364"/>
            <a:ext cx="2590800" cy="1089660"/>
          </a:xfrm>
          <a:custGeom>
            <a:avLst/>
            <a:gdLst/>
            <a:ahLst/>
            <a:cxnLst/>
            <a:rect l="l" t="t" r="r" b="b"/>
            <a:pathLst>
              <a:path w="2590800" h="1089660">
                <a:moveTo>
                  <a:pt x="0" y="0"/>
                </a:moveTo>
                <a:lnTo>
                  <a:pt x="2590800" y="0"/>
                </a:lnTo>
                <a:lnTo>
                  <a:pt x="2590800" y="1089660"/>
                </a:lnTo>
                <a:lnTo>
                  <a:pt x="0" y="10896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000377" y="5789638"/>
            <a:ext cx="483234" cy="0"/>
          </a:xfrm>
          <a:custGeom>
            <a:avLst/>
            <a:gdLst/>
            <a:ahLst/>
            <a:cxnLst/>
            <a:rect l="l" t="t" r="r" b="b"/>
            <a:pathLst>
              <a:path w="483234" h="0">
                <a:moveTo>
                  <a:pt x="0" y="0"/>
                </a:moveTo>
                <a:lnTo>
                  <a:pt x="482980" y="0"/>
                </a:lnTo>
              </a:path>
            </a:pathLst>
          </a:custGeom>
          <a:ln w="18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648612" y="5849963"/>
            <a:ext cx="68580" cy="27305"/>
          </a:xfrm>
          <a:custGeom>
            <a:avLst/>
            <a:gdLst/>
            <a:ahLst/>
            <a:cxnLst/>
            <a:rect l="l" t="t" r="r" b="b"/>
            <a:pathLst>
              <a:path w="68579" h="27304">
                <a:moveTo>
                  <a:pt x="0" y="27241"/>
                </a:moveTo>
                <a:lnTo>
                  <a:pt x="68402" y="0"/>
                </a:lnTo>
              </a:path>
            </a:pathLst>
          </a:custGeom>
          <a:ln w="18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17015" y="5857747"/>
            <a:ext cx="99695" cy="332740"/>
          </a:xfrm>
          <a:custGeom>
            <a:avLst/>
            <a:gdLst/>
            <a:ahLst/>
            <a:cxnLst/>
            <a:rect l="l" t="t" r="r" b="b"/>
            <a:pathLst>
              <a:path w="99695" h="332739">
                <a:moveTo>
                  <a:pt x="0" y="0"/>
                </a:moveTo>
                <a:lnTo>
                  <a:pt x="99110" y="332727"/>
                </a:lnTo>
              </a:path>
            </a:pathLst>
          </a:custGeom>
          <a:ln w="378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7289" y="5291505"/>
            <a:ext cx="131445" cy="899160"/>
          </a:xfrm>
          <a:custGeom>
            <a:avLst/>
            <a:gdLst/>
            <a:ahLst/>
            <a:cxnLst/>
            <a:rect l="l" t="t" r="r" b="b"/>
            <a:pathLst>
              <a:path w="131445" h="899160">
                <a:moveTo>
                  <a:pt x="0" y="898969"/>
                </a:moveTo>
                <a:lnTo>
                  <a:pt x="131216" y="0"/>
                </a:lnTo>
              </a:path>
            </a:pathLst>
          </a:custGeom>
          <a:ln w="18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58505" y="5291505"/>
            <a:ext cx="569595" cy="0"/>
          </a:xfrm>
          <a:custGeom>
            <a:avLst/>
            <a:gdLst/>
            <a:ahLst/>
            <a:cxnLst/>
            <a:rect l="l" t="t" r="r" b="b"/>
            <a:pathLst>
              <a:path w="569595" h="0">
                <a:moveTo>
                  <a:pt x="0" y="0"/>
                </a:moveTo>
                <a:lnTo>
                  <a:pt x="569531" y="0"/>
                </a:lnTo>
              </a:path>
            </a:pathLst>
          </a:custGeom>
          <a:ln w="18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036674" y="5183652"/>
            <a:ext cx="304800" cy="1080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6675" marR="5080" indent="-67310">
              <a:lnSpc>
                <a:spcPct val="117300"/>
              </a:lnSpc>
              <a:spcBef>
                <a:spcPts val="95"/>
              </a:spcBef>
            </a:pPr>
            <a:r>
              <a:rPr dirty="0" sz="2950">
                <a:latin typeface="Times New Roman"/>
                <a:cs typeface="Times New Roman"/>
              </a:rPr>
              <a:t>m  </a:t>
            </a:r>
            <a:r>
              <a:rPr dirty="0" sz="2950">
                <a:latin typeface="Times New Roman"/>
                <a:cs typeface="Times New Roman"/>
              </a:rPr>
              <a:t>k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38240" y="5495797"/>
            <a:ext cx="1408430" cy="4762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476884" algn="l"/>
                <a:tab pos="912494" algn="l"/>
              </a:tabLst>
            </a:pPr>
            <a:r>
              <a:rPr dirty="0" sz="2950">
                <a:latin typeface="Times New Roman"/>
                <a:cs typeface="Times New Roman"/>
              </a:rPr>
              <a:t>T	</a:t>
            </a:r>
            <a:r>
              <a:rPr dirty="0" sz="2950">
                <a:latin typeface="Symbol"/>
                <a:cs typeface="Symbol"/>
              </a:rPr>
              <a:t></a:t>
            </a:r>
            <a:r>
              <a:rPr dirty="0" sz="2950">
                <a:latin typeface="Times New Roman"/>
                <a:cs typeface="Times New Roman"/>
              </a:rPr>
              <a:t>	2</a:t>
            </a:r>
            <a:r>
              <a:rPr dirty="0" sz="2950" spc="-125">
                <a:latin typeface="Times New Roman"/>
                <a:cs typeface="Times New Roman"/>
              </a:rPr>
              <a:t> </a:t>
            </a:r>
            <a:r>
              <a:rPr dirty="0" sz="2950">
                <a:latin typeface="Symbol"/>
                <a:cs typeface="Symbol"/>
              </a:rPr>
              <a:t>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55995" y="5188839"/>
            <a:ext cx="2609850" cy="1108710"/>
          </a:xfrm>
          <a:custGeom>
            <a:avLst/>
            <a:gdLst/>
            <a:ahLst/>
            <a:cxnLst/>
            <a:rect l="l" t="t" r="r" b="b"/>
            <a:pathLst>
              <a:path w="2609850" h="1108710">
                <a:moveTo>
                  <a:pt x="2609850" y="1108710"/>
                </a:moveTo>
                <a:lnTo>
                  <a:pt x="0" y="1108710"/>
                </a:lnTo>
                <a:lnTo>
                  <a:pt x="0" y="0"/>
                </a:lnTo>
                <a:lnTo>
                  <a:pt x="2609850" y="0"/>
                </a:lnTo>
                <a:lnTo>
                  <a:pt x="26098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099185"/>
                </a:lnTo>
                <a:lnTo>
                  <a:pt x="4762" y="1099185"/>
                </a:lnTo>
                <a:lnTo>
                  <a:pt x="9525" y="1103947"/>
                </a:lnTo>
                <a:lnTo>
                  <a:pt x="2609850" y="1103947"/>
                </a:lnTo>
                <a:lnTo>
                  <a:pt x="2609850" y="1108710"/>
                </a:lnTo>
                <a:close/>
              </a:path>
              <a:path w="2609850" h="110871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609850" h="1108710">
                <a:moveTo>
                  <a:pt x="26003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600325" y="4762"/>
                </a:lnTo>
                <a:lnTo>
                  <a:pt x="2600325" y="9525"/>
                </a:lnTo>
                <a:close/>
              </a:path>
              <a:path w="2609850" h="1108710">
                <a:moveTo>
                  <a:pt x="2600325" y="1103947"/>
                </a:moveTo>
                <a:lnTo>
                  <a:pt x="2600325" y="4762"/>
                </a:lnTo>
                <a:lnTo>
                  <a:pt x="2605087" y="9525"/>
                </a:lnTo>
                <a:lnTo>
                  <a:pt x="2609850" y="9525"/>
                </a:lnTo>
                <a:lnTo>
                  <a:pt x="2609850" y="1099185"/>
                </a:lnTo>
                <a:lnTo>
                  <a:pt x="2605087" y="1099185"/>
                </a:lnTo>
                <a:lnTo>
                  <a:pt x="2600325" y="1103947"/>
                </a:lnTo>
                <a:close/>
              </a:path>
              <a:path w="2609850" h="1108710">
                <a:moveTo>
                  <a:pt x="2609850" y="9525"/>
                </a:moveTo>
                <a:lnTo>
                  <a:pt x="2605087" y="9525"/>
                </a:lnTo>
                <a:lnTo>
                  <a:pt x="2600325" y="4762"/>
                </a:lnTo>
                <a:lnTo>
                  <a:pt x="2609850" y="4762"/>
                </a:lnTo>
                <a:lnTo>
                  <a:pt x="2609850" y="9525"/>
                </a:lnTo>
                <a:close/>
              </a:path>
              <a:path w="2609850" h="1108710">
                <a:moveTo>
                  <a:pt x="9525" y="1103947"/>
                </a:moveTo>
                <a:lnTo>
                  <a:pt x="4762" y="1099185"/>
                </a:lnTo>
                <a:lnTo>
                  <a:pt x="9525" y="1099185"/>
                </a:lnTo>
                <a:lnTo>
                  <a:pt x="9525" y="1103947"/>
                </a:lnTo>
                <a:close/>
              </a:path>
              <a:path w="2609850" h="1108710">
                <a:moveTo>
                  <a:pt x="2600325" y="1103947"/>
                </a:moveTo>
                <a:lnTo>
                  <a:pt x="9525" y="1103947"/>
                </a:lnTo>
                <a:lnTo>
                  <a:pt x="9525" y="1099185"/>
                </a:lnTo>
                <a:lnTo>
                  <a:pt x="2600325" y="1099185"/>
                </a:lnTo>
                <a:lnTo>
                  <a:pt x="2600325" y="1103947"/>
                </a:lnTo>
                <a:close/>
              </a:path>
              <a:path w="2609850" h="1108710">
                <a:moveTo>
                  <a:pt x="2609850" y="1103947"/>
                </a:moveTo>
                <a:lnTo>
                  <a:pt x="2600325" y="1103947"/>
                </a:lnTo>
                <a:lnTo>
                  <a:pt x="2605087" y="1099185"/>
                </a:lnTo>
                <a:lnTo>
                  <a:pt x="2609850" y="1099185"/>
                </a:lnTo>
                <a:lnTo>
                  <a:pt x="2609850" y="110394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09295" y="2110257"/>
            <a:ext cx="2195830" cy="661035"/>
          </a:xfrm>
          <a:custGeom>
            <a:avLst/>
            <a:gdLst/>
            <a:ahLst/>
            <a:cxnLst/>
            <a:rect l="l" t="t" r="r" b="b"/>
            <a:pathLst>
              <a:path w="2195830" h="661035">
                <a:moveTo>
                  <a:pt x="2195804" y="660971"/>
                </a:moveTo>
                <a:lnTo>
                  <a:pt x="0" y="660971"/>
                </a:lnTo>
                <a:lnTo>
                  <a:pt x="0" y="0"/>
                </a:lnTo>
                <a:lnTo>
                  <a:pt x="2195804" y="0"/>
                </a:lnTo>
                <a:lnTo>
                  <a:pt x="2195804" y="38099"/>
                </a:lnTo>
                <a:lnTo>
                  <a:pt x="76200" y="38099"/>
                </a:lnTo>
                <a:lnTo>
                  <a:pt x="38100" y="76199"/>
                </a:lnTo>
                <a:lnTo>
                  <a:pt x="76200" y="76199"/>
                </a:lnTo>
                <a:lnTo>
                  <a:pt x="76200" y="584771"/>
                </a:lnTo>
                <a:lnTo>
                  <a:pt x="38100" y="584771"/>
                </a:lnTo>
                <a:lnTo>
                  <a:pt x="76200" y="622871"/>
                </a:lnTo>
                <a:lnTo>
                  <a:pt x="2195804" y="622871"/>
                </a:lnTo>
                <a:lnTo>
                  <a:pt x="2195804" y="660971"/>
                </a:lnTo>
                <a:close/>
              </a:path>
              <a:path w="2195830" h="661035">
                <a:moveTo>
                  <a:pt x="76200" y="76199"/>
                </a:moveTo>
                <a:lnTo>
                  <a:pt x="38100" y="76199"/>
                </a:lnTo>
                <a:lnTo>
                  <a:pt x="76200" y="38099"/>
                </a:lnTo>
                <a:lnTo>
                  <a:pt x="76200" y="76199"/>
                </a:lnTo>
                <a:close/>
              </a:path>
              <a:path w="2195830" h="661035">
                <a:moveTo>
                  <a:pt x="2119604" y="76199"/>
                </a:moveTo>
                <a:lnTo>
                  <a:pt x="76200" y="76199"/>
                </a:lnTo>
                <a:lnTo>
                  <a:pt x="76200" y="38099"/>
                </a:lnTo>
                <a:lnTo>
                  <a:pt x="2119604" y="38099"/>
                </a:lnTo>
                <a:lnTo>
                  <a:pt x="2119604" y="76199"/>
                </a:lnTo>
                <a:close/>
              </a:path>
              <a:path w="2195830" h="661035">
                <a:moveTo>
                  <a:pt x="2119604" y="622871"/>
                </a:moveTo>
                <a:lnTo>
                  <a:pt x="2119604" y="38099"/>
                </a:lnTo>
                <a:lnTo>
                  <a:pt x="2157704" y="76199"/>
                </a:lnTo>
                <a:lnTo>
                  <a:pt x="2195804" y="76199"/>
                </a:lnTo>
                <a:lnTo>
                  <a:pt x="2195804" y="584771"/>
                </a:lnTo>
                <a:lnTo>
                  <a:pt x="2157704" y="584771"/>
                </a:lnTo>
                <a:lnTo>
                  <a:pt x="2119604" y="622871"/>
                </a:lnTo>
                <a:close/>
              </a:path>
              <a:path w="2195830" h="661035">
                <a:moveTo>
                  <a:pt x="2195804" y="76199"/>
                </a:moveTo>
                <a:lnTo>
                  <a:pt x="2157704" y="76199"/>
                </a:lnTo>
                <a:lnTo>
                  <a:pt x="2119604" y="38099"/>
                </a:lnTo>
                <a:lnTo>
                  <a:pt x="2195804" y="38099"/>
                </a:lnTo>
                <a:lnTo>
                  <a:pt x="2195804" y="76199"/>
                </a:lnTo>
                <a:close/>
              </a:path>
              <a:path w="2195830" h="661035">
                <a:moveTo>
                  <a:pt x="76200" y="622871"/>
                </a:moveTo>
                <a:lnTo>
                  <a:pt x="38100" y="584771"/>
                </a:lnTo>
                <a:lnTo>
                  <a:pt x="76200" y="584771"/>
                </a:lnTo>
                <a:lnTo>
                  <a:pt x="76200" y="622871"/>
                </a:lnTo>
                <a:close/>
              </a:path>
              <a:path w="2195830" h="661035">
                <a:moveTo>
                  <a:pt x="2119604" y="622871"/>
                </a:moveTo>
                <a:lnTo>
                  <a:pt x="76200" y="622871"/>
                </a:lnTo>
                <a:lnTo>
                  <a:pt x="76200" y="584771"/>
                </a:lnTo>
                <a:lnTo>
                  <a:pt x="2119604" y="584771"/>
                </a:lnTo>
                <a:lnTo>
                  <a:pt x="2119604" y="622871"/>
                </a:lnTo>
                <a:close/>
              </a:path>
              <a:path w="2195830" h="661035">
                <a:moveTo>
                  <a:pt x="2195804" y="622871"/>
                </a:moveTo>
                <a:lnTo>
                  <a:pt x="2119604" y="622871"/>
                </a:lnTo>
                <a:lnTo>
                  <a:pt x="2157704" y="584771"/>
                </a:lnTo>
                <a:lnTo>
                  <a:pt x="2195804" y="584771"/>
                </a:lnTo>
                <a:lnTo>
                  <a:pt x="2195804" y="622871"/>
                </a:lnTo>
                <a:close/>
              </a:path>
            </a:pathLst>
          </a:custGeom>
          <a:solidFill>
            <a:srgbClr val="E720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82739" y="2231301"/>
            <a:ext cx="1679155" cy="4618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774975" y="1537779"/>
            <a:ext cx="7596073" cy="4973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5495" y="852957"/>
            <a:ext cx="1570990" cy="661035"/>
          </a:xfrm>
          <a:custGeom>
            <a:avLst/>
            <a:gdLst/>
            <a:ahLst/>
            <a:cxnLst/>
            <a:rect l="l" t="t" r="r" b="b"/>
            <a:pathLst>
              <a:path w="1570989" h="661035">
                <a:moveTo>
                  <a:pt x="1570647" y="660971"/>
                </a:moveTo>
                <a:lnTo>
                  <a:pt x="0" y="660971"/>
                </a:lnTo>
                <a:lnTo>
                  <a:pt x="0" y="0"/>
                </a:lnTo>
                <a:lnTo>
                  <a:pt x="1570647" y="0"/>
                </a:lnTo>
                <a:lnTo>
                  <a:pt x="1570647" y="38099"/>
                </a:lnTo>
                <a:lnTo>
                  <a:pt x="76200" y="38099"/>
                </a:lnTo>
                <a:lnTo>
                  <a:pt x="38100" y="76199"/>
                </a:lnTo>
                <a:lnTo>
                  <a:pt x="76200" y="76199"/>
                </a:lnTo>
                <a:lnTo>
                  <a:pt x="76200" y="584771"/>
                </a:lnTo>
                <a:lnTo>
                  <a:pt x="38100" y="584771"/>
                </a:lnTo>
                <a:lnTo>
                  <a:pt x="76200" y="622871"/>
                </a:lnTo>
                <a:lnTo>
                  <a:pt x="1570647" y="622871"/>
                </a:lnTo>
                <a:lnTo>
                  <a:pt x="1570647" y="660971"/>
                </a:lnTo>
                <a:close/>
              </a:path>
              <a:path w="1570989" h="661035">
                <a:moveTo>
                  <a:pt x="76200" y="76199"/>
                </a:moveTo>
                <a:lnTo>
                  <a:pt x="38100" y="76199"/>
                </a:lnTo>
                <a:lnTo>
                  <a:pt x="76200" y="38099"/>
                </a:lnTo>
                <a:lnTo>
                  <a:pt x="76200" y="76199"/>
                </a:lnTo>
                <a:close/>
              </a:path>
              <a:path w="1570989" h="661035">
                <a:moveTo>
                  <a:pt x="1494447" y="76199"/>
                </a:moveTo>
                <a:lnTo>
                  <a:pt x="76200" y="76199"/>
                </a:lnTo>
                <a:lnTo>
                  <a:pt x="76200" y="38099"/>
                </a:lnTo>
                <a:lnTo>
                  <a:pt x="1494447" y="38099"/>
                </a:lnTo>
                <a:lnTo>
                  <a:pt x="1494447" y="76199"/>
                </a:lnTo>
                <a:close/>
              </a:path>
              <a:path w="1570989" h="661035">
                <a:moveTo>
                  <a:pt x="1494447" y="622871"/>
                </a:moveTo>
                <a:lnTo>
                  <a:pt x="1494447" y="38099"/>
                </a:lnTo>
                <a:lnTo>
                  <a:pt x="1532547" y="76199"/>
                </a:lnTo>
                <a:lnTo>
                  <a:pt x="1570647" y="76199"/>
                </a:lnTo>
                <a:lnTo>
                  <a:pt x="1570647" y="584771"/>
                </a:lnTo>
                <a:lnTo>
                  <a:pt x="1532547" y="584771"/>
                </a:lnTo>
                <a:lnTo>
                  <a:pt x="1494447" y="622871"/>
                </a:lnTo>
                <a:close/>
              </a:path>
              <a:path w="1570989" h="661035">
                <a:moveTo>
                  <a:pt x="1570647" y="76199"/>
                </a:moveTo>
                <a:lnTo>
                  <a:pt x="1532547" y="76199"/>
                </a:lnTo>
                <a:lnTo>
                  <a:pt x="1494447" y="38099"/>
                </a:lnTo>
                <a:lnTo>
                  <a:pt x="1570647" y="38099"/>
                </a:lnTo>
                <a:lnTo>
                  <a:pt x="1570647" y="76199"/>
                </a:lnTo>
                <a:close/>
              </a:path>
              <a:path w="1570989" h="661035">
                <a:moveTo>
                  <a:pt x="76200" y="622871"/>
                </a:moveTo>
                <a:lnTo>
                  <a:pt x="38100" y="584771"/>
                </a:lnTo>
                <a:lnTo>
                  <a:pt x="76200" y="584771"/>
                </a:lnTo>
                <a:lnTo>
                  <a:pt x="76200" y="622871"/>
                </a:lnTo>
                <a:close/>
              </a:path>
              <a:path w="1570989" h="661035">
                <a:moveTo>
                  <a:pt x="1494447" y="622871"/>
                </a:moveTo>
                <a:lnTo>
                  <a:pt x="76200" y="622871"/>
                </a:lnTo>
                <a:lnTo>
                  <a:pt x="76200" y="584771"/>
                </a:lnTo>
                <a:lnTo>
                  <a:pt x="1494447" y="584771"/>
                </a:lnTo>
                <a:lnTo>
                  <a:pt x="1494447" y="622871"/>
                </a:lnTo>
                <a:close/>
              </a:path>
              <a:path w="1570989" h="661035">
                <a:moveTo>
                  <a:pt x="1570647" y="622871"/>
                </a:moveTo>
                <a:lnTo>
                  <a:pt x="1494447" y="622871"/>
                </a:lnTo>
                <a:lnTo>
                  <a:pt x="1532547" y="584771"/>
                </a:lnTo>
                <a:lnTo>
                  <a:pt x="1570647" y="584771"/>
                </a:lnTo>
                <a:lnTo>
                  <a:pt x="1570647" y="622871"/>
                </a:lnTo>
                <a:close/>
              </a:path>
            </a:pathLst>
          </a:custGeom>
          <a:solidFill>
            <a:srgbClr val="E720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2284" y="974001"/>
            <a:ext cx="864450" cy="4586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高中物</a:t>
            </a:r>
            <a:r>
              <a:rPr dirty="0" spc="-10"/>
              <a:t>理</a:t>
            </a:r>
          </a:p>
        </p:txBody>
      </p:sp>
      <p:sp>
        <p:nvSpPr>
          <p:cNvPr id="3" name="object 3"/>
          <p:cNvSpPr/>
          <p:nvPr/>
        </p:nvSpPr>
        <p:spPr>
          <a:xfrm>
            <a:off x="3062376" y="1134287"/>
            <a:ext cx="7485913" cy="455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52242" y="1629587"/>
            <a:ext cx="2429256" cy="4327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70056" y="1633880"/>
            <a:ext cx="818083" cy="412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30075" y="1623288"/>
            <a:ext cx="5287124" cy="4379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22029" y="2118436"/>
            <a:ext cx="3918521" cy="4305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5495" y="852957"/>
            <a:ext cx="1570990" cy="661035"/>
          </a:xfrm>
          <a:custGeom>
            <a:avLst/>
            <a:gdLst/>
            <a:ahLst/>
            <a:cxnLst/>
            <a:rect l="l" t="t" r="r" b="b"/>
            <a:pathLst>
              <a:path w="1570989" h="661035">
                <a:moveTo>
                  <a:pt x="1570647" y="660971"/>
                </a:moveTo>
                <a:lnTo>
                  <a:pt x="0" y="660971"/>
                </a:lnTo>
                <a:lnTo>
                  <a:pt x="0" y="0"/>
                </a:lnTo>
                <a:lnTo>
                  <a:pt x="1570647" y="0"/>
                </a:lnTo>
                <a:lnTo>
                  <a:pt x="1570647" y="38099"/>
                </a:lnTo>
                <a:lnTo>
                  <a:pt x="76200" y="38099"/>
                </a:lnTo>
                <a:lnTo>
                  <a:pt x="38100" y="76199"/>
                </a:lnTo>
                <a:lnTo>
                  <a:pt x="76200" y="76199"/>
                </a:lnTo>
                <a:lnTo>
                  <a:pt x="76200" y="584771"/>
                </a:lnTo>
                <a:lnTo>
                  <a:pt x="38100" y="584771"/>
                </a:lnTo>
                <a:lnTo>
                  <a:pt x="76200" y="622871"/>
                </a:lnTo>
                <a:lnTo>
                  <a:pt x="1570647" y="622871"/>
                </a:lnTo>
                <a:lnTo>
                  <a:pt x="1570647" y="660971"/>
                </a:lnTo>
                <a:close/>
              </a:path>
              <a:path w="1570989" h="661035">
                <a:moveTo>
                  <a:pt x="76200" y="76199"/>
                </a:moveTo>
                <a:lnTo>
                  <a:pt x="38100" y="76199"/>
                </a:lnTo>
                <a:lnTo>
                  <a:pt x="76200" y="38099"/>
                </a:lnTo>
                <a:lnTo>
                  <a:pt x="76200" y="76199"/>
                </a:lnTo>
                <a:close/>
              </a:path>
              <a:path w="1570989" h="661035">
                <a:moveTo>
                  <a:pt x="1494447" y="76199"/>
                </a:moveTo>
                <a:lnTo>
                  <a:pt x="76200" y="76199"/>
                </a:lnTo>
                <a:lnTo>
                  <a:pt x="76200" y="38099"/>
                </a:lnTo>
                <a:lnTo>
                  <a:pt x="1494447" y="38099"/>
                </a:lnTo>
                <a:lnTo>
                  <a:pt x="1494447" y="76199"/>
                </a:lnTo>
                <a:close/>
              </a:path>
              <a:path w="1570989" h="661035">
                <a:moveTo>
                  <a:pt x="1494447" y="622871"/>
                </a:moveTo>
                <a:lnTo>
                  <a:pt x="1494447" y="38099"/>
                </a:lnTo>
                <a:lnTo>
                  <a:pt x="1532547" y="76199"/>
                </a:lnTo>
                <a:lnTo>
                  <a:pt x="1570647" y="76199"/>
                </a:lnTo>
                <a:lnTo>
                  <a:pt x="1570647" y="584771"/>
                </a:lnTo>
                <a:lnTo>
                  <a:pt x="1532547" y="584771"/>
                </a:lnTo>
                <a:lnTo>
                  <a:pt x="1494447" y="622871"/>
                </a:lnTo>
                <a:close/>
              </a:path>
              <a:path w="1570989" h="661035">
                <a:moveTo>
                  <a:pt x="1570647" y="76199"/>
                </a:moveTo>
                <a:lnTo>
                  <a:pt x="1532547" y="76199"/>
                </a:lnTo>
                <a:lnTo>
                  <a:pt x="1494447" y="38099"/>
                </a:lnTo>
                <a:lnTo>
                  <a:pt x="1570647" y="38099"/>
                </a:lnTo>
                <a:lnTo>
                  <a:pt x="1570647" y="76199"/>
                </a:lnTo>
                <a:close/>
              </a:path>
              <a:path w="1570989" h="661035">
                <a:moveTo>
                  <a:pt x="76200" y="622871"/>
                </a:moveTo>
                <a:lnTo>
                  <a:pt x="38100" y="584771"/>
                </a:lnTo>
                <a:lnTo>
                  <a:pt x="76200" y="584771"/>
                </a:lnTo>
                <a:lnTo>
                  <a:pt x="76200" y="622871"/>
                </a:lnTo>
                <a:close/>
              </a:path>
              <a:path w="1570989" h="661035">
                <a:moveTo>
                  <a:pt x="1494447" y="622871"/>
                </a:moveTo>
                <a:lnTo>
                  <a:pt x="76200" y="622871"/>
                </a:lnTo>
                <a:lnTo>
                  <a:pt x="76200" y="584771"/>
                </a:lnTo>
                <a:lnTo>
                  <a:pt x="1494447" y="584771"/>
                </a:lnTo>
                <a:lnTo>
                  <a:pt x="1494447" y="622871"/>
                </a:lnTo>
                <a:close/>
              </a:path>
              <a:path w="1570989" h="661035">
                <a:moveTo>
                  <a:pt x="1570647" y="622871"/>
                </a:moveTo>
                <a:lnTo>
                  <a:pt x="1494447" y="622871"/>
                </a:lnTo>
                <a:lnTo>
                  <a:pt x="1532547" y="584771"/>
                </a:lnTo>
                <a:lnTo>
                  <a:pt x="1570647" y="584771"/>
                </a:lnTo>
                <a:lnTo>
                  <a:pt x="1570647" y="622871"/>
                </a:lnTo>
                <a:close/>
              </a:path>
            </a:pathLst>
          </a:custGeom>
          <a:solidFill>
            <a:srgbClr val="E720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2269" y="975271"/>
            <a:ext cx="861275" cy="4567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68564" y="1001941"/>
            <a:ext cx="244690" cy="3824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38861" y="3578161"/>
            <a:ext cx="3846195" cy="190500"/>
          </a:xfrm>
          <a:custGeom>
            <a:avLst/>
            <a:gdLst/>
            <a:ahLst/>
            <a:cxnLst/>
            <a:rect l="l" t="t" r="r" b="b"/>
            <a:pathLst>
              <a:path w="3846195" h="190500">
                <a:moveTo>
                  <a:pt x="3655352" y="190500"/>
                </a:moveTo>
                <a:lnTo>
                  <a:pt x="3750602" y="95250"/>
                </a:lnTo>
                <a:lnTo>
                  <a:pt x="3655352" y="0"/>
                </a:lnTo>
                <a:lnTo>
                  <a:pt x="3807752" y="76200"/>
                </a:lnTo>
                <a:lnTo>
                  <a:pt x="3774414" y="76200"/>
                </a:lnTo>
                <a:lnTo>
                  <a:pt x="3774414" y="114300"/>
                </a:lnTo>
                <a:lnTo>
                  <a:pt x="3807752" y="114300"/>
                </a:lnTo>
                <a:lnTo>
                  <a:pt x="3655352" y="190500"/>
                </a:lnTo>
                <a:close/>
              </a:path>
              <a:path w="3846195" h="190500">
                <a:moveTo>
                  <a:pt x="3731552" y="114300"/>
                </a:moveTo>
                <a:lnTo>
                  <a:pt x="0" y="114300"/>
                </a:lnTo>
                <a:lnTo>
                  <a:pt x="0" y="76200"/>
                </a:lnTo>
                <a:lnTo>
                  <a:pt x="3731552" y="76200"/>
                </a:lnTo>
                <a:lnTo>
                  <a:pt x="3750602" y="95250"/>
                </a:lnTo>
                <a:lnTo>
                  <a:pt x="3731552" y="114300"/>
                </a:lnTo>
                <a:close/>
              </a:path>
              <a:path w="3846195" h="190500">
                <a:moveTo>
                  <a:pt x="3807752" y="114300"/>
                </a:moveTo>
                <a:lnTo>
                  <a:pt x="3774414" y="114300"/>
                </a:lnTo>
                <a:lnTo>
                  <a:pt x="3774414" y="76200"/>
                </a:lnTo>
                <a:lnTo>
                  <a:pt x="3807752" y="76200"/>
                </a:lnTo>
                <a:lnTo>
                  <a:pt x="3845852" y="95250"/>
                </a:lnTo>
                <a:lnTo>
                  <a:pt x="3807752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247015" y="2884589"/>
            <a:ext cx="190500" cy="1459865"/>
          </a:xfrm>
          <a:custGeom>
            <a:avLst/>
            <a:gdLst/>
            <a:ahLst/>
            <a:cxnLst/>
            <a:rect l="l" t="t" r="r" b="b"/>
            <a:pathLst>
              <a:path w="190500" h="1459864">
                <a:moveTo>
                  <a:pt x="0" y="190499"/>
                </a:moveTo>
                <a:lnTo>
                  <a:pt x="95250" y="0"/>
                </a:lnTo>
                <a:lnTo>
                  <a:pt x="130968" y="71437"/>
                </a:lnTo>
                <a:lnTo>
                  <a:pt x="76200" y="71437"/>
                </a:lnTo>
                <a:lnTo>
                  <a:pt x="76200" y="114299"/>
                </a:lnTo>
                <a:lnTo>
                  <a:pt x="0" y="190499"/>
                </a:lnTo>
                <a:close/>
              </a:path>
              <a:path w="190500" h="1459864">
                <a:moveTo>
                  <a:pt x="76200" y="114299"/>
                </a:moveTo>
                <a:lnTo>
                  <a:pt x="76200" y="71437"/>
                </a:lnTo>
                <a:lnTo>
                  <a:pt x="114300" y="71437"/>
                </a:lnTo>
                <a:lnTo>
                  <a:pt x="114300" y="95249"/>
                </a:lnTo>
                <a:lnTo>
                  <a:pt x="95250" y="95249"/>
                </a:lnTo>
                <a:lnTo>
                  <a:pt x="76200" y="114299"/>
                </a:lnTo>
                <a:close/>
              </a:path>
              <a:path w="190500" h="1459864">
                <a:moveTo>
                  <a:pt x="190500" y="190499"/>
                </a:moveTo>
                <a:lnTo>
                  <a:pt x="114300" y="114299"/>
                </a:lnTo>
                <a:lnTo>
                  <a:pt x="114300" y="71437"/>
                </a:lnTo>
                <a:lnTo>
                  <a:pt x="130968" y="71437"/>
                </a:lnTo>
                <a:lnTo>
                  <a:pt x="190500" y="190499"/>
                </a:lnTo>
                <a:close/>
              </a:path>
              <a:path w="190500" h="1459864">
                <a:moveTo>
                  <a:pt x="114300" y="1459585"/>
                </a:moveTo>
                <a:lnTo>
                  <a:pt x="76200" y="1459585"/>
                </a:lnTo>
                <a:lnTo>
                  <a:pt x="76200" y="114299"/>
                </a:lnTo>
                <a:lnTo>
                  <a:pt x="95250" y="95249"/>
                </a:lnTo>
                <a:lnTo>
                  <a:pt x="114300" y="114299"/>
                </a:lnTo>
                <a:lnTo>
                  <a:pt x="114300" y="1459585"/>
                </a:lnTo>
                <a:close/>
              </a:path>
              <a:path w="190500" h="1459864">
                <a:moveTo>
                  <a:pt x="114300" y="114299"/>
                </a:moveTo>
                <a:lnTo>
                  <a:pt x="95250" y="95249"/>
                </a:lnTo>
                <a:lnTo>
                  <a:pt x="114300" y="95249"/>
                </a:lnTo>
                <a:lnTo>
                  <a:pt x="114300" y="11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417602" y="2605404"/>
            <a:ext cx="63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x</a:t>
            </a:r>
            <a:r>
              <a:rPr dirty="0" sz="2400" spc="-5" b="1" i="1">
                <a:latin typeface="Times New Roman"/>
                <a:cs typeface="Times New Roman"/>
              </a:rPr>
              <a:t>/c</a:t>
            </a:r>
            <a:r>
              <a:rPr dirty="0" sz="2400" b="1" i="1">
                <a:latin typeface="Times New Roman"/>
                <a:cs typeface="Times New Roman"/>
              </a:rPr>
              <a:t>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63454" y="3517645"/>
            <a:ext cx="3130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latin typeface="Times New Roman"/>
                <a:cs typeface="Times New Roman"/>
              </a:rPr>
              <a:t>t/</a:t>
            </a:r>
            <a:r>
              <a:rPr dirty="0" sz="2400" b="1" i="1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35649" y="3539528"/>
            <a:ext cx="189407" cy="2694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31000" y="3198241"/>
            <a:ext cx="3517265" cy="995680"/>
          </a:xfrm>
          <a:custGeom>
            <a:avLst/>
            <a:gdLst/>
            <a:ahLst/>
            <a:cxnLst/>
            <a:rect l="l" t="t" r="r" b="b"/>
            <a:pathLst>
              <a:path w="3517265" h="995679">
                <a:moveTo>
                  <a:pt x="22517" y="491489"/>
                </a:moveTo>
                <a:lnTo>
                  <a:pt x="0" y="461009"/>
                </a:lnTo>
                <a:lnTo>
                  <a:pt x="58585" y="417829"/>
                </a:lnTo>
                <a:lnTo>
                  <a:pt x="175755" y="334009"/>
                </a:lnTo>
                <a:lnTo>
                  <a:pt x="205028" y="312419"/>
                </a:lnTo>
                <a:lnTo>
                  <a:pt x="234314" y="292100"/>
                </a:lnTo>
                <a:lnTo>
                  <a:pt x="263575" y="273050"/>
                </a:lnTo>
                <a:lnTo>
                  <a:pt x="292811" y="252729"/>
                </a:lnTo>
                <a:lnTo>
                  <a:pt x="351243" y="214629"/>
                </a:lnTo>
                <a:lnTo>
                  <a:pt x="438696" y="161289"/>
                </a:lnTo>
                <a:lnTo>
                  <a:pt x="554748" y="99059"/>
                </a:lnTo>
                <a:lnTo>
                  <a:pt x="569226" y="92709"/>
                </a:lnTo>
                <a:lnTo>
                  <a:pt x="583692" y="85089"/>
                </a:lnTo>
                <a:lnTo>
                  <a:pt x="627024" y="66039"/>
                </a:lnTo>
                <a:lnTo>
                  <a:pt x="641438" y="60959"/>
                </a:lnTo>
                <a:lnTo>
                  <a:pt x="655853" y="54609"/>
                </a:lnTo>
                <a:lnTo>
                  <a:pt x="699020" y="39369"/>
                </a:lnTo>
                <a:lnTo>
                  <a:pt x="713384" y="35559"/>
                </a:lnTo>
                <a:lnTo>
                  <a:pt x="727748" y="30479"/>
                </a:lnTo>
                <a:lnTo>
                  <a:pt x="785037" y="15239"/>
                </a:lnTo>
                <a:lnTo>
                  <a:pt x="842124" y="5079"/>
                </a:lnTo>
                <a:lnTo>
                  <a:pt x="898944" y="0"/>
                </a:lnTo>
                <a:lnTo>
                  <a:pt x="955738" y="0"/>
                </a:lnTo>
                <a:lnTo>
                  <a:pt x="983945" y="2539"/>
                </a:lnTo>
                <a:lnTo>
                  <a:pt x="997432" y="5079"/>
                </a:lnTo>
                <a:lnTo>
                  <a:pt x="1039710" y="12699"/>
                </a:lnTo>
                <a:lnTo>
                  <a:pt x="1080973" y="24129"/>
                </a:lnTo>
                <a:lnTo>
                  <a:pt x="1118376" y="38099"/>
                </a:lnTo>
                <a:lnTo>
                  <a:pt x="900785" y="38099"/>
                </a:lnTo>
                <a:lnTo>
                  <a:pt x="887044" y="39369"/>
                </a:lnTo>
                <a:lnTo>
                  <a:pt x="874140" y="39369"/>
                </a:lnTo>
                <a:lnTo>
                  <a:pt x="860361" y="41909"/>
                </a:lnTo>
                <a:lnTo>
                  <a:pt x="860767" y="41909"/>
                </a:lnTo>
                <a:lnTo>
                  <a:pt x="846950" y="43179"/>
                </a:lnTo>
                <a:lnTo>
                  <a:pt x="847356" y="43179"/>
                </a:lnTo>
                <a:lnTo>
                  <a:pt x="833501" y="45719"/>
                </a:lnTo>
                <a:lnTo>
                  <a:pt x="833894" y="45719"/>
                </a:lnTo>
                <a:lnTo>
                  <a:pt x="820026" y="46989"/>
                </a:lnTo>
                <a:lnTo>
                  <a:pt x="820394" y="46989"/>
                </a:lnTo>
                <a:lnTo>
                  <a:pt x="806500" y="49529"/>
                </a:lnTo>
                <a:lnTo>
                  <a:pt x="806869" y="49529"/>
                </a:lnTo>
                <a:lnTo>
                  <a:pt x="792937" y="53339"/>
                </a:lnTo>
                <a:lnTo>
                  <a:pt x="793292" y="53339"/>
                </a:lnTo>
                <a:lnTo>
                  <a:pt x="779335" y="55879"/>
                </a:lnTo>
                <a:lnTo>
                  <a:pt x="779678" y="55879"/>
                </a:lnTo>
                <a:lnTo>
                  <a:pt x="765695" y="59689"/>
                </a:lnTo>
                <a:lnTo>
                  <a:pt x="766025" y="59689"/>
                </a:lnTo>
                <a:lnTo>
                  <a:pt x="752030" y="63500"/>
                </a:lnTo>
                <a:lnTo>
                  <a:pt x="752348" y="63500"/>
                </a:lnTo>
                <a:lnTo>
                  <a:pt x="738314" y="67309"/>
                </a:lnTo>
                <a:lnTo>
                  <a:pt x="738619" y="67309"/>
                </a:lnTo>
                <a:lnTo>
                  <a:pt x="724573" y="71119"/>
                </a:lnTo>
                <a:lnTo>
                  <a:pt x="724865" y="71119"/>
                </a:lnTo>
                <a:lnTo>
                  <a:pt x="710793" y="76200"/>
                </a:lnTo>
                <a:lnTo>
                  <a:pt x="711073" y="76200"/>
                </a:lnTo>
                <a:lnTo>
                  <a:pt x="696976" y="80009"/>
                </a:lnTo>
                <a:lnTo>
                  <a:pt x="697242" y="80009"/>
                </a:lnTo>
                <a:lnTo>
                  <a:pt x="683132" y="85089"/>
                </a:lnTo>
                <a:lnTo>
                  <a:pt x="683386" y="85089"/>
                </a:lnTo>
                <a:lnTo>
                  <a:pt x="672078" y="90169"/>
                </a:lnTo>
                <a:lnTo>
                  <a:pt x="669493" y="90169"/>
                </a:lnTo>
                <a:lnTo>
                  <a:pt x="655332" y="96519"/>
                </a:lnTo>
                <a:lnTo>
                  <a:pt x="655574" y="96519"/>
                </a:lnTo>
                <a:lnTo>
                  <a:pt x="641388" y="101600"/>
                </a:lnTo>
                <a:lnTo>
                  <a:pt x="641616" y="101600"/>
                </a:lnTo>
                <a:lnTo>
                  <a:pt x="627418" y="107950"/>
                </a:lnTo>
                <a:lnTo>
                  <a:pt x="627633" y="107950"/>
                </a:lnTo>
                <a:lnTo>
                  <a:pt x="613409" y="114300"/>
                </a:lnTo>
                <a:lnTo>
                  <a:pt x="613625" y="114300"/>
                </a:lnTo>
                <a:lnTo>
                  <a:pt x="599376" y="120650"/>
                </a:lnTo>
                <a:lnTo>
                  <a:pt x="599579" y="120650"/>
                </a:lnTo>
                <a:lnTo>
                  <a:pt x="585317" y="127000"/>
                </a:lnTo>
                <a:lnTo>
                  <a:pt x="585508" y="127000"/>
                </a:lnTo>
                <a:lnTo>
                  <a:pt x="571233" y="133350"/>
                </a:lnTo>
                <a:lnTo>
                  <a:pt x="571411" y="133350"/>
                </a:lnTo>
                <a:lnTo>
                  <a:pt x="557123" y="140969"/>
                </a:lnTo>
                <a:lnTo>
                  <a:pt x="557288" y="140969"/>
                </a:lnTo>
                <a:lnTo>
                  <a:pt x="542975" y="147319"/>
                </a:lnTo>
                <a:lnTo>
                  <a:pt x="543229" y="147319"/>
                </a:lnTo>
                <a:lnTo>
                  <a:pt x="514540" y="162559"/>
                </a:lnTo>
                <a:lnTo>
                  <a:pt x="514845" y="162559"/>
                </a:lnTo>
                <a:lnTo>
                  <a:pt x="486105" y="177800"/>
                </a:lnTo>
                <a:lnTo>
                  <a:pt x="486384" y="177800"/>
                </a:lnTo>
                <a:lnTo>
                  <a:pt x="457568" y="194309"/>
                </a:lnTo>
                <a:lnTo>
                  <a:pt x="457822" y="194309"/>
                </a:lnTo>
                <a:lnTo>
                  <a:pt x="431017" y="210819"/>
                </a:lnTo>
                <a:lnTo>
                  <a:pt x="429196" y="210819"/>
                </a:lnTo>
                <a:lnTo>
                  <a:pt x="400265" y="228600"/>
                </a:lnTo>
                <a:lnTo>
                  <a:pt x="400481" y="228600"/>
                </a:lnTo>
                <a:lnTo>
                  <a:pt x="373444" y="246379"/>
                </a:lnTo>
                <a:lnTo>
                  <a:pt x="371690" y="246379"/>
                </a:lnTo>
                <a:lnTo>
                  <a:pt x="342684" y="265429"/>
                </a:lnTo>
                <a:lnTo>
                  <a:pt x="342849" y="265429"/>
                </a:lnTo>
                <a:lnTo>
                  <a:pt x="313791" y="284479"/>
                </a:lnTo>
                <a:lnTo>
                  <a:pt x="313944" y="284479"/>
                </a:lnTo>
                <a:lnTo>
                  <a:pt x="284835" y="303529"/>
                </a:lnTo>
                <a:lnTo>
                  <a:pt x="284975" y="303529"/>
                </a:lnTo>
                <a:lnTo>
                  <a:pt x="255841" y="323850"/>
                </a:lnTo>
                <a:lnTo>
                  <a:pt x="226796" y="344169"/>
                </a:lnTo>
                <a:lnTo>
                  <a:pt x="197713" y="364489"/>
                </a:lnTo>
                <a:lnTo>
                  <a:pt x="139382" y="406400"/>
                </a:lnTo>
                <a:lnTo>
                  <a:pt x="81000" y="449579"/>
                </a:lnTo>
                <a:lnTo>
                  <a:pt x="22517" y="491489"/>
                </a:lnTo>
                <a:close/>
              </a:path>
              <a:path w="3517265" h="995679">
                <a:moveTo>
                  <a:pt x="1197470" y="116839"/>
                </a:moveTo>
                <a:lnTo>
                  <a:pt x="1184452" y="109219"/>
                </a:lnTo>
                <a:lnTo>
                  <a:pt x="1184706" y="109219"/>
                </a:lnTo>
                <a:lnTo>
                  <a:pt x="1171651" y="102869"/>
                </a:lnTo>
                <a:lnTo>
                  <a:pt x="1171930" y="102869"/>
                </a:lnTo>
                <a:lnTo>
                  <a:pt x="1158862" y="96519"/>
                </a:lnTo>
                <a:lnTo>
                  <a:pt x="1159141" y="96519"/>
                </a:lnTo>
                <a:lnTo>
                  <a:pt x="1146048" y="90169"/>
                </a:lnTo>
                <a:lnTo>
                  <a:pt x="1146352" y="90169"/>
                </a:lnTo>
                <a:lnTo>
                  <a:pt x="1133233" y="85089"/>
                </a:lnTo>
                <a:lnTo>
                  <a:pt x="1133563" y="85089"/>
                </a:lnTo>
                <a:lnTo>
                  <a:pt x="1120419" y="80009"/>
                </a:lnTo>
                <a:lnTo>
                  <a:pt x="1120762" y="80009"/>
                </a:lnTo>
                <a:lnTo>
                  <a:pt x="1107592" y="74929"/>
                </a:lnTo>
                <a:lnTo>
                  <a:pt x="1107948" y="74929"/>
                </a:lnTo>
                <a:lnTo>
                  <a:pt x="1094752" y="69850"/>
                </a:lnTo>
                <a:lnTo>
                  <a:pt x="1095133" y="69850"/>
                </a:lnTo>
                <a:lnTo>
                  <a:pt x="1081912" y="64769"/>
                </a:lnTo>
                <a:lnTo>
                  <a:pt x="1082306" y="64769"/>
                </a:lnTo>
                <a:lnTo>
                  <a:pt x="1069047" y="60959"/>
                </a:lnTo>
                <a:lnTo>
                  <a:pt x="1069467" y="60959"/>
                </a:lnTo>
                <a:lnTo>
                  <a:pt x="1056182" y="57150"/>
                </a:lnTo>
                <a:lnTo>
                  <a:pt x="1056627" y="57150"/>
                </a:lnTo>
                <a:lnTo>
                  <a:pt x="1043304" y="53339"/>
                </a:lnTo>
                <a:lnTo>
                  <a:pt x="1043774" y="53339"/>
                </a:lnTo>
                <a:lnTo>
                  <a:pt x="1030427" y="49529"/>
                </a:lnTo>
                <a:lnTo>
                  <a:pt x="1030897" y="49529"/>
                </a:lnTo>
                <a:lnTo>
                  <a:pt x="1017524" y="46989"/>
                </a:lnTo>
                <a:lnTo>
                  <a:pt x="1018019" y="46989"/>
                </a:lnTo>
                <a:lnTo>
                  <a:pt x="1004608" y="44449"/>
                </a:lnTo>
                <a:lnTo>
                  <a:pt x="1005128" y="44449"/>
                </a:lnTo>
                <a:lnTo>
                  <a:pt x="991679" y="41909"/>
                </a:lnTo>
                <a:lnTo>
                  <a:pt x="992212" y="41909"/>
                </a:lnTo>
                <a:lnTo>
                  <a:pt x="978725" y="40639"/>
                </a:lnTo>
                <a:lnTo>
                  <a:pt x="979284" y="40639"/>
                </a:lnTo>
                <a:lnTo>
                  <a:pt x="965758" y="39369"/>
                </a:lnTo>
                <a:lnTo>
                  <a:pt x="966330" y="39369"/>
                </a:lnTo>
                <a:lnTo>
                  <a:pt x="952766" y="38099"/>
                </a:lnTo>
                <a:lnTo>
                  <a:pt x="1118376" y="38099"/>
                </a:lnTo>
                <a:lnTo>
                  <a:pt x="1148753" y="49529"/>
                </a:lnTo>
                <a:lnTo>
                  <a:pt x="1188897" y="68579"/>
                </a:lnTo>
                <a:lnTo>
                  <a:pt x="1202207" y="76200"/>
                </a:lnTo>
                <a:lnTo>
                  <a:pt x="1215466" y="82550"/>
                </a:lnTo>
                <a:lnTo>
                  <a:pt x="1272582" y="115569"/>
                </a:lnTo>
                <a:lnTo>
                  <a:pt x="1197228" y="115569"/>
                </a:lnTo>
                <a:lnTo>
                  <a:pt x="1197470" y="116839"/>
                </a:lnTo>
                <a:close/>
              </a:path>
              <a:path w="3517265" h="995679">
                <a:moveTo>
                  <a:pt x="873721" y="40639"/>
                </a:moveTo>
                <a:lnTo>
                  <a:pt x="874140" y="39369"/>
                </a:lnTo>
                <a:lnTo>
                  <a:pt x="887488" y="39369"/>
                </a:lnTo>
                <a:lnTo>
                  <a:pt x="873721" y="40639"/>
                </a:lnTo>
                <a:close/>
              </a:path>
              <a:path w="3517265" h="995679">
                <a:moveTo>
                  <a:pt x="669251" y="91439"/>
                </a:moveTo>
                <a:lnTo>
                  <a:pt x="669493" y="90169"/>
                </a:lnTo>
                <a:lnTo>
                  <a:pt x="672078" y="90169"/>
                </a:lnTo>
                <a:lnTo>
                  <a:pt x="669251" y="91439"/>
                </a:lnTo>
                <a:close/>
              </a:path>
              <a:path w="3517265" h="995679">
                <a:moveTo>
                  <a:pt x="1261262" y="153669"/>
                </a:moveTo>
                <a:lnTo>
                  <a:pt x="1248333" y="144779"/>
                </a:lnTo>
                <a:lnTo>
                  <a:pt x="1248511" y="144779"/>
                </a:lnTo>
                <a:lnTo>
                  <a:pt x="1235557" y="137159"/>
                </a:lnTo>
                <a:lnTo>
                  <a:pt x="1235760" y="137159"/>
                </a:lnTo>
                <a:lnTo>
                  <a:pt x="1222794" y="130809"/>
                </a:lnTo>
                <a:lnTo>
                  <a:pt x="1222997" y="130809"/>
                </a:lnTo>
                <a:lnTo>
                  <a:pt x="1210017" y="123189"/>
                </a:lnTo>
                <a:lnTo>
                  <a:pt x="1210233" y="123189"/>
                </a:lnTo>
                <a:lnTo>
                  <a:pt x="1197228" y="115569"/>
                </a:lnTo>
                <a:lnTo>
                  <a:pt x="1272582" y="115569"/>
                </a:lnTo>
                <a:lnTo>
                  <a:pt x="1281353" y="120650"/>
                </a:lnTo>
                <a:lnTo>
                  <a:pt x="1307464" y="137159"/>
                </a:lnTo>
                <a:lnTo>
                  <a:pt x="1329758" y="152400"/>
                </a:lnTo>
                <a:lnTo>
                  <a:pt x="1261008" y="152400"/>
                </a:lnTo>
                <a:lnTo>
                  <a:pt x="1261262" y="153669"/>
                </a:lnTo>
                <a:close/>
              </a:path>
              <a:path w="3517265" h="995679">
                <a:moveTo>
                  <a:pt x="1388706" y="240029"/>
                </a:moveTo>
                <a:lnTo>
                  <a:pt x="1363065" y="220979"/>
                </a:lnTo>
                <a:lnTo>
                  <a:pt x="1363230" y="220979"/>
                </a:lnTo>
                <a:lnTo>
                  <a:pt x="1337551" y="203200"/>
                </a:lnTo>
                <a:lnTo>
                  <a:pt x="1337767" y="203200"/>
                </a:lnTo>
                <a:lnTo>
                  <a:pt x="1312049" y="185419"/>
                </a:lnTo>
                <a:lnTo>
                  <a:pt x="1312290" y="185419"/>
                </a:lnTo>
                <a:lnTo>
                  <a:pt x="1286535" y="168909"/>
                </a:lnTo>
                <a:lnTo>
                  <a:pt x="1286827" y="168909"/>
                </a:lnTo>
                <a:lnTo>
                  <a:pt x="1261008" y="152400"/>
                </a:lnTo>
                <a:lnTo>
                  <a:pt x="1329758" y="152400"/>
                </a:lnTo>
                <a:lnTo>
                  <a:pt x="1333474" y="154939"/>
                </a:lnTo>
                <a:lnTo>
                  <a:pt x="1359395" y="171450"/>
                </a:lnTo>
                <a:lnTo>
                  <a:pt x="1385227" y="190500"/>
                </a:lnTo>
                <a:lnTo>
                  <a:pt x="1410995" y="208279"/>
                </a:lnTo>
                <a:lnTo>
                  <a:pt x="1452092" y="238759"/>
                </a:lnTo>
                <a:lnTo>
                  <a:pt x="1388567" y="238759"/>
                </a:lnTo>
                <a:lnTo>
                  <a:pt x="1388706" y="240029"/>
                </a:lnTo>
                <a:close/>
              </a:path>
              <a:path w="3517265" h="995679">
                <a:moveTo>
                  <a:pt x="428955" y="212089"/>
                </a:moveTo>
                <a:lnTo>
                  <a:pt x="429196" y="210819"/>
                </a:lnTo>
                <a:lnTo>
                  <a:pt x="431017" y="210819"/>
                </a:lnTo>
                <a:lnTo>
                  <a:pt x="428955" y="212089"/>
                </a:lnTo>
                <a:close/>
              </a:path>
              <a:path w="3517265" h="995679">
                <a:moveTo>
                  <a:pt x="1813826" y="533400"/>
                </a:moveTo>
                <a:lnTo>
                  <a:pt x="1800898" y="524509"/>
                </a:lnTo>
                <a:lnTo>
                  <a:pt x="1801088" y="524509"/>
                </a:lnTo>
                <a:lnTo>
                  <a:pt x="1788147" y="515619"/>
                </a:lnTo>
                <a:lnTo>
                  <a:pt x="1788363" y="515619"/>
                </a:lnTo>
                <a:lnTo>
                  <a:pt x="1775396" y="508000"/>
                </a:lnTo>
                <a:lnTo>
                  <a:pt x="1775625" y="508000"/>
                </a:lnTo>
                <a:lnTo>
                  <a:pt x="1762645" y="500379"/>
                </a:lnTo>
                <a:lnTo>
                  <a:pt x="1762899" y="500379"/>
                </a:lnTo>
                <a:lnTo>
                  <a:pt x="1749894" y="492759"/>
                </a:lnTo>
                <a:lnTo>
                  <a:pt x="1723491" y="477519"/>
                </a:lnTo>
                <a:lnTo>
                  <a:pt x="1671180" y="444500"/>
                </a:lnTo>
                <a:lnTo>
                  <a:pt x="1619275" y="408939"/>
                </a:lnTo>
                <a:lnTo>
                  <a:pt x="1593456" y="389889"/>
                </a:lnTo>
                <a:lnTo>
                  <a:pt x="1567700" y="372109"/>
                </a:lnTo>
                <a:lnTo>
                  <a:pt x="1439608" y="276859"/>
                </a:lnTo>
                <a:lnTo>
                  <a:pt x="1414094" y="257809"/>
                </a:lnTo>
                <a:lnTo>
                  <a:pt x="1388567" y="238759"/>
                </a:lnTo>
                <a:lnTo>
                  <a:pt x="1452092" y="238759"/>
                </a:lnTo>
                <a:lnTo>
                  <a:pt x="1564716" y="322579"/>
                </a:lnTo>
                <a:lnTo>
                  <a:pt x="1590243" y="341629"/>
                </a:lnTo>
                <a:lnTo>
                  <a:pt x="1591851" y="341629"/>
                </a:lnTo>
                <a:lnTo>
                  <a:pt x="1615782" y="359409"/>
                </a:lnTo>
                <a:lnTo>
                  <a:pt x="1615643" y="359409"/>
                </a:lnTo>
                <a:lnTo>
                  <a:pt x="1641322" y="377189"/>
                </a:lnTo>
                <a:lnTo>
                  <a:pt x="1641144" y="377189"/>
                </a:lnTo>
                <a:lnTo>
                  <a:pt x="1666875" y="394969"/>
                </a:lnTo>
                <a:lnTo>
                  <a:pt x="1666659" y="394969"/>
                </a:lnTo>
                <a:lnTo>
                  <a:pt x="1692427" y="412750"/>
                </a:lnTo>
                <a:lnTo>
                  <a:pt x="1692173" y="412750"/>
                </a:lnTo>
                <a:lnTo>
                  <a:pt x="1718005" y="429259"/>
                </a:lnTo>
                <a:lnTo>
                  <a:pt x="1717700" y="429259"/>
                </a:lnTo>
                <a:lnTo>
                  <a:pt x="1743608" y="444500"/>
                </a:lnTo>
                <a:lnTo>
                  <a:pt x="1743341" y="444500"/>
                </a:lnTo>
                <a:lnTo>
                  <a:pt x="1756321" y="452119"/>
                </a:lnTo>
                <a:lnTo>
                  <a:pt x="1756130" y="452119"/>
                </a:lnTo>
                <a:lnTo>
                  <a:pt x="1782394" y="467359"/>
                </a:lnTo>
                <a:lnTo>
                  <a:pt x="1795602" y="476250"/>
                </a:lnTo>
                <a:lnTo>
                  <a:pt x="1808772" y="483869"/>
                </a:lnTo>
                <a:lnTo>
                  <a:pt x="1874240" y="528319"/>
                </a:lnTo>
                <a:lnTo>
                  <a:pt x="1879432" y="532129"/>
                </a:lnTo>
                <a:lnTo>
                  <a:pt x="1813636" y="532129"/>
                </a:lnTo>
                <a:lnTo>
                  <a:pt x="1813826" y="533400"/>
                </a:lnTo>
                <a:close/>
              </a:path>
              <a:path w="3517265" h="995679">
                <a:moveTo>
                  <a:pt x="371513" y="247650"/>
                </a:moveTo>
                <a:lnTo>
                  <a:pt x="371690" y="246379"/>
                </a:lnTo>
                <a:lnTo>
                  <a:pt x="373444" y="246379"/>
                </a:lnTo>
                <a:lnTo>
                  <a:pt x="371513" y="247650"/>
                </a:lnTo>
                <a:close/>
              </a:path>
              <a:path w="3517265" h="995679">
                <a:moveTo>
                  <a:pt x="1591851" y="341629"/>
                </a:moveTo>
                <a:lnTo>
                  <a:pt x="1590243" y="341629"/>
                </a:lnTo>
                <a:lnTo>
                  <a:pt x="1590141" y="340359"/>
                </a:lnTo>
                <a:lnTo>
                  <a:pt x="1591851" y="341629"/>
                </a:lnTo>
                <a:close/>
              </a:path>
              <a:path w="3517265" h="995679">
                <a:moveTo>
                  <a:pt x="3033644" y="824229"/>
                </a:moveTo>
                <a:lnTo>
                  <a:pt x="2959950" y="824229"/>
                </a:lnTo>
                <a:lnTo>
                  <a:pt x="2976651" y="814069"/>
                </a:lnTo>
                <a:lnTo>
                  <a:pt x="2976511" y="814069"/>
                </a:lnTo>
                <a:lnTo>
                  <a:pt x="2993186" y="803909"/>
                </a:lnTo>
                <a:lnTo>
                  <a:pt x="2992996" y="803909"/>
                </a:lnTo>
                <a:lnTo>
                  <a:pt x="3026244" y="783589"/>
                </a:lnTo>
                <a:lnTo>
                  <a:pt x="3026016" y="783589"/>
                </a:lnTo>
                <a:lnTo>
                  <a:pt x="3059036" y="763269"/>
                </a:lnTo>
                <a:lnTo>
                  <a:pt x="3058833" y="763269"/>
                </a:lnTo>
                <a:lnTo>
                  <a:pt x="3091535" y="741679"/>
                </a:lnTo>
                <a:lnTo>
                  <a:pt x="3091370" y="741679"/>
                </a:lnTo>
                <a:lnTo>
                  <a:pt x="3123666" y="720089"/>
                </a:lnTo>
                <a:lnTo>
                  <a:pt x="3123514" y="720089"/>
                </a:lnTo>
                <a:lnTo>
                  <a:pt x="3155314" y="698500"/>
                </a:lnTo>
                <a:lnTo>
                  <a:pt x="3186404" y="676909"/>
                </a:lnTo>
                <a:lnTo>
                  <a:pt x="3216833" y="655319"/>
                </a:lnTo>
                <a:lnTo>
                  <a:pt x="3275380" y="613409"/>
                </a:lnTo>
                <a:lnTo>
                  <a:pt x="3330168" y="574039"/>
                </a:lnTo>
                <a:lnTo>
                  <a:pt x="3403879" y="521969"/>
                </a:lnTo>
                <a:lnTo>
                  <a:pt x="3446424" y="492759"/>
                </a:lnTo>
                <a:lnTo>
                  <a:pt x="3482898" y="468629"/>
                </a:lnTo>
                <a:lnTo>
                  <a:pt x="3498469" y="459739"/>
                </a:lnTo>
                <a:lnTo>
                  <a:pt x="3517112" y="492759"/>
                </a:lnTo>
                <a:lnTo>
                  <a:pt x="3511578" y="496569"/>
                </a:lnTo>
                <a:lnTo>
                  <a:pt x="3510076" y="496569"/>
                </a:lnTo>
                <a:lnTo>
                  <a:pt x="3502228" y="501650"/>
                </a:lnTo>
                <a:lnTo>
                  <a:pt x="3502621" y="501650"/>
                </a:lnTo>
                <a:lnTo>
                  <a:pt x="3485616" y="511809"/>
                </a:lnTo>
                <a:lnTo>
                  <a:pt x="3485997" y="511809"/>
                </a:lnTo>
                <a:lnTo>
                  <a:pt x="3469172" y="523239"/>
                </a:lnTo>
                <a:lnTo>
                  <a:pt x="3467569" y="523239"/>
                </a:lnTo>
                <a:lnTo>
                  <a:pt x="3447287" y="537209"/>
                </a:lnTo>
                <a:lnTo>
                  <a:pt x="3447465" y="537209"/>
                </a:lnTo>
                <a:lnTo>
                  <a:pt x="3425672" y="552450"/>
                </a:lnTo>
                <a:lnTo>
                  <a:pt x="3402596" y="568959"/>
                </a:lnTo>
                <a:lnTo>
                  <a:pt x="3352419" y="605789"/>
                </a:lnTo>
                <a:lnTo>
                  <a:pt x="3238754" y="687069"/>
                </a:lnTo>
                <a:lnTo>
                  <a:pt x="3176778" y="730250"/>
                </a:lnTo>
                <a:lnTo>
                  <a:pt x="3144824" y="751839"/>
                </a:lnTo>
                <a:lnTo>
                  <a:pt x="3079445" y="795019"/>
                </a:lnTo>
                <a:lnTo>
                  <a:pt x="3046183" y="816609"/>
                </a:lnTo>
                <a:lnTo>
                  <a:pt x="3033644" y="824229"/>
                </a:lnTo>
                <a:close/>
              </a:path>
              <a:path w="3517265" h="995679">
                <a:moveTo>
                  <a:pt x="3509733" y="497839"/>
                </a:moveTo>
                <a:lnTo>
                  <a:pt x="3510076" y="496569"/>
                </a:lnTo>
                <a:lnTo>
                  <a:pt x="3511578" y="496569"/>
                </a:lnTo>
                <a:lnTo>
                  <a:pt x="3509733" y="497839"/>
                </a:lnTo>
                <a:close/>
              </a:path>
              <a:path w="3517265" h="995679">
                <a:moveTo>
                  <a:pt x="3467303" y="524509"/>
                </a:moveTo>
                <a:lnTo>
                  <a:pt x="3467569" y="523239"/>
                </a:lnTo>
                <a:lnTo>
                  <a:pt x="3469172" y="523239"/>
                </a:lnTo>
                <a:lnTo>
                  <a:pt x="3467303" y="524509"/>
                </a:lnTo>
                <a:close/>
              </a:path>
              <a:path w="3517265" h="995679">
                <a:moveTo>
                  <a:pt x="2599512" y="995679"/>
                </a:moveTo>
                <a:lnTo>
                  <a:pt x="2577376" y="995679"/>
                </a:lnTo>
                <a:lnTo>
                  <a:pt x="2548902" y="993139"/>
                </a:lnTo>
                <a:lnTo>
                  <a:pt x="2534754" y="990600"/>
                </a:lnTo>
                <a:lnTo>
                  <a:pt x="2520670" y="989329"/>
                </a:lnTo>
                <a:lnTo>
                  <a:pt x="2451125" y="971550"/>
                </a:lnTo>
                <a:lnTo>
                  <a:pt x="2410079" y="956309"/>
                </a:lnTo>
                <a:lnTo>
                  <a:pt x="2356065" y="930909"/>
                </a:lnTo>
                <a:lnTo>
                  <a:pt x="2342667" y="923289"/>
                </a:lnTo>
                <a:lnTo>
                  <a:pt x="2329332" y="916939"/>
                </a:lnTo>
                <a:lnTo>
                  <a:pt x="2316022" y="909319"/>
                </a:lnTo>
                <a:lnTo>
                  <a:pt x="2302763" y="900429"/>
                </a:lnTo>
                <a:lnTo>
                  <a:pt x="2276335" y="885189"/>
                </a:lnTo>
                <a:lnTo>
                  <a:pt x="2236889" y="858519"/>
                </a:lnTo>
                <a:lnTo>
                  <a:pt x="2158911" y="801369"/>
                </a:lnTo>
                <a:lnTo>
                  <a:pt x="2056041" y="720089"/>
                </a:lnTo>
                <a:lnTo>
                  <a:pt x="2004872" y="678179"/>
                </a:lnTo>
                <a:lnTo>
                  <a:pt x="1953755" y="636269"/>
                </a:lnTo>
                <a:lnTo>
                  <a:pt x="1953907" y="636269"/>
                </a:lnTo>
                <a:lnTo>
                  <a:pt x="1928279" y="617219"/>
                </a:lnTo>
                <a:lnTo>
                  <a:pt x="1928431" y="617219"/>
                </a:lnTo>
                <a:lnTo>
                  <a:pt x="1902777" y="596900"/>
                </a:lnTo>
                <a:lnTo>
                  <a:pt x="1902968" y="596900"/>
                </a:lnTo>
                <a:lnTo>
                  <a:pt x="1877288" y="577850"/>
                </a:lnTo>
                <a:lnTo>
                  <a:pt x="1877529" y="577850"/>
                </a:lnTo>
                <a:lnTo>
                  <a:pt x="1851799" y="558800"/>
                </a:lnTo>
                <a:lnTo>
                  <a:pt x="1852079" y="558800"/>
                </a:lnTo>
                <a:lnTo>
                  <a:pt x="1826298" y="541019"/>
                </a:lnTo>
                <a:lnTo>
                  <a:pt x="1826552" y="541019"/>
                </a:lnTo>
                <a:lnTo>
                  <a:pt x="1813636" y="532129"/>
                </a:lnTo>
                <a:lnTo>
                  <a:pt x="1879432" y="532129"/>
                </a:lnTo>
                <a:lnTo>
                  <a:pt x="1926081" y="566419"/>
                </a:lnTo>
                <a:lnTo>
                  <a:pt x="1951735" y="586739"/>
                </a:lnTo>
                <a:lnTo>
                  <a:pt x="1951875" y="586739"/>
                </a:lnTo>
                <a:lnTo>
                  <a:pt x="1977644" y="607059"/>
                </a:lnTo>
                <a:lnTo>
                  <a:pt x="2028913" y="648969"/>
                </a:lnTo>
                <a:lnTo>
                  <a:pt x="2080082" y="689609"/>
                </a:lnTo>
                <a:lnTo>
                  <a:pt x="2131225" y="731519"/>
                </a:lnTo>
                <a:lnTo>
                  <a:pt x="2131085" y="731519"/>
                </a:lnTo>
                <a:lnTo>
                  <a:pt x="2156726" y="751839"/>
                </a:lnTo>
                <a:lnTo>
                  <a:pt x="2156574" y="751839"/>
                </a:lnTo>
                <a:lnTo>
                  <a:pt x="2182253" y="770889"/>
                </a:lnTo>
                <a:lnTo>
                  <a:pt x="2182063" y="770889"/>
                </a:lnTo>
                <a:lnTo>
                  <a:pt x="2207780" y="789939"/>
                </a:lnTo>
                <a:lnTo>
                  <a:pt x="2207552" y="789939"/>
                </a:lnTo>
                <a:lnTo>
                  <a:pt x="2233307" y="808989"/>
                </a:lnTo>
                <a:lnTo>
                  <a:pt x="2233028" y="808989"/>
                </a:lnTo>
                <a:lnTo>
                  <a:pt x="2258847" y="826769"/>
                </a:lnTo>
                <a:lnTo>
                  <a:pt x="2258606" y="826769"/>
                </a:lnTo>
                <a:lnTo>
                  <a:pt x="2271534" y="835659"/>
                </a:lnTo>
                <a:lnTo>
                  <a:pt x="2271356" y="835659"/>
                </a:lnTo>
                <a:lnTo>
                  <a:pt x="2284310" y="844550"/>
                </a:lnTo>
                <a:lnTo>
                  <a:pt x="2284120" y="844550"/>
                </a:lnTo>
                <a:lnTo>
                  <a:pt x="2297087" y="852169"/>
                </a:lnTo>
                <a:lnTo>
                  <a:pt x="2296883" y="852169"/>
                </a:lnTo>
                <a:lnTo>
                  <a:pt x="2309863" y="861059"/>
                </a:lnTo>
                <a:lnTo>
                  <a:pt x="2309634" y="861059"/>
                </a:lnTo>
                <a:lnTo>
                  <a:pt x="2322639" y="868679"/>
                </a:lnTo>
                <a:lnTo>
                  <a:pt x="2322398" y="868679"/>
                </a:lnTo>
                <a:lnTo>
                  <a:pt x="2335428" y="876300"/>
                </a:lnTo>
                <a:lnTo>
                  <a:pt x="2335174" y="876300"/>
                </a:lnTo>
                <a:lnTo>
                  <a:pt x="2348217" y="883919"/>
                </a:lnTo>
                <a:lnTo>
                  <a:pt x="2350118" y="883919"/>
                </a:lnTo>
                <a:lnTo>
                  <a:pt x="2361018" y="890269"/>
                </a:lnTo>
                <a:lnTo>
                  <a:pt x="2360714" y="890269"/>
                </a:lnTo>
                <a:lnTo>
                  <a:pt x="2373807" y="896619"/>
                </a:lnTo>
                <a:lnTo>
                  <a:pt x="2373490" y="896619"/>
                </a:lnTo>
                <a:lnTo>
                  <a:pt x="2386609" y="904239"/>
                </a:lnTo>
                <a:lnTo>
                  <a:pt x="2388908" y="904239"/>
                </a:lnTo>
                <a:lnTo>
                  <a:pt x="2399423" y="909319"/>
                </a:lnTo>
                <a:lnTo>
                  <a:pt x="2399068" y="909319"/>
                </a:lnTo>
                <a:lnTo>
                  <a:pt x="2412237" y="915669"/>
                </a:lnTo>
                <a:lnTo>
                  <a:pt x="2411856" y="915669"/>
                </a:lnTo>
                <a:lnTo>
                  <a:pt x="2425052" y="920750"/>
                </a:lnTo>
                <a:lnTo>
                  <a:pt x="2424645" y="920750"/>
                </a:lnTo>
                <a:lnTo>
                  <a:pt x="2437866" y="925829"/>
                </a:lnTo>
                <a:lnTo>
                  <a:pt x="2437434" y="925829"/>
                </a:lnTo>
                <a:lnTo>
                  <a:pt x="2450693" y="930909"/>
                </a:lnTo>
                <a:lnTo>
                  <a:pt x="2450236" y="930909"/>
                </a:lnTo>
                <a:lnTo>
                  <a:pt x="2463520" y="934719"/>
                </a:lnTo>
                <a:lnTo>
                  <a:pt x="2463050" y="934719"/>
                </a:lnTo>
                <a:lnTo>
                  <a:pt x="2476360" y="939800"/>
                </a:lnTo>
                <a:lnTo>
                  <a:pt x="2475864" y="939800"/>
                </a:lnTo>
                <a:lnTo>
                  <a:pt x="2489212" y="943609"/>
                </a:lnTo>
                <a:lnTo>
                  <a:pt x="2493141" y="943609"/>
                </a:lnTo>
                <a:lnTo>
                  <a:pt x="2502065" y="946150"/>
                </a:lnTo>
                <a:lnTo>
                  <a:pt x="2501506" y="946150"/>
                </a:lnTo>
                <a:lnTo>
                  <a:pt x="2514917" y="948689"/>
                </a:lnTo>
                <a:lnTo>
                  <a:pt x="2514346" y="948689"/>
                </a:lnTo>
                <a:lnTo>
                  <a:pt x="2527795" y="951229"/>
                </a:lnTo>
                <a:lnTo>
                  <a:pt x="2527185" y="951229"/>
                </a:lnTo>
                <a:lnTo>
                  <a:pt x="2540673" y="953769"/>
                </a:lnTo>
                <a:lnTo>
                  <a:pt x="2540050" y="953769"/>
                </a:lnTo>
                <a:lnTo>
                  <a:pt x="2553576" y="955039"/>
                </a:lnTo>
                <a:lnTo>
                  <a:pt x="2552928" y="955039"/>
                </a:lnTo>
                <a:lnTo>
                  <a:pt x="2566492" y="956309"/>
                </a:lnTo>
                <a:lnTo>
                  <a:pt x="2565819" y="956309"/>
                </a:lnTo>
                <a:lnTo>
                  <a:pt x="2579420" y="957579"/>
                </a:lnTo>
                <a:lnTo>
                  <a:pt x="2771736" y="957579"/>
                </a:lnTo>
                <a:lnTo>
                  <a:pt x="2761945" y="961389"/>
                </a:lnTo>
                <a:lnTo>
                  <a:pt x="2713697" y="976629"/>
                </a:lnTo>
                <a:lnTo>
                  <a:pt x="2697873" y="980439"/>
                </a:lnTo>
                <a:lnTo>
                  <a:pt x="2682735" y="984250"/>
                </a:lnTo>
                <a:lnTo>
                  <a:pt x="2666669" y="988059"/>
                </a:lnTo>
                <a:lnTo>
                  <a:pt x="2636278" y="993139"/>
                </a:lnTo>
                <a:lnTo>
                  <a:pt x="2628747" y="993139"/>
                </a:lnTo>
                <a:lnTo>
                  <a:pt x="2621267" y="994409"/>
                </a:lnTo>
                <a:lnTo>
                  <a:pt x="2606446" y="994409"/>
                </a:lnTo>
                <a:lnTo>
                  <a:pt x="2599512" y="995679"/>
                </a:lnTo>
                <a:close/>
              </a:path>
              <a:path w="3517265" h="995679">
                <a:moveTo>
                  <a:pt x="2987494" y="852169"/>
                </a:moveTo>
                <a:lnTo>
                  <a:pt x="2910319" y="852169"/>
                </a:lnTo>
                <a:lnTo>
                  <a:pt x="2927019" y="842009"/>
                </a:lnTo>
                <a:lnTo>
                  <a:pt x="2926842" y="842009"/>
                </a:lnTo>
                <a:lnTo>
                  <a:pt x="2943555" y="833119"/>
                </a:lnTo>
                <a:lnTo>
                  <a:pt x="2943390" y="833119"/>
                </a:lnTo>
                <a:lnTo>
                  <a:pt x="2960103" y="822959"/>
                </a:lnTo>
                <a:lnTo>
                  <a:pt x="2959950" y="824229"/>
                </a:lnTo>
                <a:lnTo>
                  <a:pt x="3033644" y="824229"/>
                </a:lnTo>
                <a:lnTo>
                  <a:pt x="2987494" y="852169"/>
                </a:lnTo>
                <a:close/>
              </a:path>
              <a:path w="3517265" h="995679">
                <a:moveTo>
                  <a:pt x="2847209" y="925829"/>
                </a:moveTo>
                <a:lnTo>
                  <a:pt x="2749130" y="925829"/>
                </a:lnTo>
                <a:lnTo>
                  <a:pt x="2765069" y="919479"/>
                </a:lnTo>
                <a:lnTo>
                  <a:pt x="2764726" y="919479"/>
                </a:lnTo>
                <a:lnTo>
                  <a:pt x="2780792" y="913129"/>
                </a:lnTo>
                <a:lnTo>
                  <a:pt x="2780474" y="913129"/>
                </a:lnTo>
                <a:lnTo>
                  <a:pt x="2796654" y="906779"/>
                </a:lnTo>
                <a:lnTo>
                  <a:pt x="2796362" y="906779"/>
                </a:lnTo>
                <a:lnTo>
                  <a:pt x="2812643" y="900429"/>
                </a:lnTo>
                <a:lnTo>
                  <a:pt x="2812364" y="900429"/>
                </a:lnTo>
                <a:lnTo>
                  <a:pt x="2828747" y="892809"/>
                </a:lnTo>
                <a:lnTo>
                  <a:pt x="2828480" y="892809"/>
                </a:lnTo>
                <a:lnTo>
                  <a:pt x="2844952" y="885189"/>
                </a:lnTo>
                <a:lnTo>
                  <a:pt x="2844711" y="885189"/>
                </a:lnTo>
                <a:lnTo>
                  <a:pt x="2861233" y="877569"/>
                </a:lnTo>
                <a:lnTo>
                  <a:pt x="2861017" y="877569"/>
                </a:lnTo>
                <a:lnTo>
                  <a:pt x="2877604" y="868679"/>
                </a:lnTo>
                <a:lnTo>
                  <a:pt x="2877388" y="868679"/>
                </a:lnTo>
                <a:lnTo>
                  <a:pt x="2894025" y="859789"/>
                </a:lnTo>
                <a:lnTo>
                  <a:pt x="2893834" y="859789"/>
                </a:lnTo>
                <a:lnTo>
                  <a:pt x="2910497" y="850900"/>
                </a:lnTo>
                <a:lnTo>
                  <a:pt x="2910319" y="852169"/>
                </a:lnTo>
                <a:lnTo>
                  <a:pt x="2987494" y="852169"/>
                </a:lnTo>
                <a:lnTo>
                  <a:pt x="2979077" y="857250"/>
                </a:lnTo>
                <a:lnTo>
                  <a:pt x="2962211" y="866139"/>
                </a:lnTo>
                <a:lnTo>
                  <a:pt x="2945320" y="876300"/>
                </a:lnTo>
                <a:lnTo>
                  <a:pt x="2877908" y="911859"/>
                </a:lnTo>
                <a:lnTo>
                  <a:pt x="2847209" y="925829"/>
                </a:lnTo>
                <a:close/>
              </a:path>
              <a:path w="3517265" h="995679">
                <a:moveTo>
                  <a:pt x="2350118" y="883919"/>
                </a:moveTo>
                <a:lnTo>
                  <a:pt x="2348217" y="883919"/>
                </a:lnTo>
                <a:lnTo>
                  <a:pt x="2347937" y="882650"/>
                </a:lnTo>
                <a:lnTo>
                  <a:pt x="2350118" y="883919"/>
                </a:lnTo>
                <a:close/>
              </a:path>
              <a:path w="3517265" h="995679">
                <a:moveTo>
                  <a:pt x="2388908" y="904239"/>
                </a:moveTo>
                <a:lnTo>
                  <a:pt x="2386609" y="904239"/>
                </a:lnTo>
                <a:lnTo>
                  <a:pt x="2386279" y="902969"/>
                </a:lnTo>
                <a:lnTo>
                  <a:pt x="2388908" y="904239"/>
                </a:lnTo>
                <a:close/>
              </a:path>
              <a:path w="3517265" h="995679">
                <a:moveTo>
                  <a:pt x="2771736" y="957579"/>
                </a:moveTo>
                <a:lnTo>
                  <a:pt x="2604808" y="957579"/>
                </a:lnTo>
                <a:lnTo>
                  <a:pt x="2611793" y="956309"/>
                </a:lnTo>
                <a:lnTo>
                  <a:pt x="2618092" y="956309"/>
                </a:lnTo>
                <a:lnTo>
                  <a:pt x="2625204" y="955039"/>
                </a:lnTo>
                <a:lnTo>
                  <a:pt x="2631503" y="955039"/>
                </a:lnTo>
                <a:lnTo>
                  <a:pt x="2646019" y="952500"/>
                </a:lnTo>
                <a:lnTo>
                  <a:pt x="2645384" y="952500"/>
                </a:lnTo>
                <a:lnTo>
                  <a:pt x="2660116" y="949959"/>
                </a:lnTo>
                <a:lnTo>
                  <a:pt x="2659519" y="949959"/>
                </a:lnTo>
                <a:lnTo>
                  <a:pt x="2674467" y="947419"/>
                </a:lnTo>
                <a:lnTo>
                  <a:pt x="2673921" y="947419"/>
                </a:lnTo>
                <a:lnTo>
                  <a:pt x="2689047" y="943609"/>
                </a:lnTo>
                <a:lnTo>
                  <a:pt x="2688551" y="943609"/>
                </a:lnTo>
                <a:lnTo>
                  <a:pt x="2703868" y="939800"/>
                </a:lnTo>
                <a:lnTo>
                  <a:pt x="2703398" y="939800"/>
                </a:lnTo>
                <a:lnTo>
                  <a:pt x="2718892" y="935989"/>
                </a:lnTo>
                <a:lnTo>
                  <a:pt x="2718447" y="935989"/>
                </a:lnTo>
                <a:lnTo>
                  <a:pt x="2734106" y="930909"/>
                </a:lnTo>
                <a:lnTo>
                  <a:pt x="2733700" y="930909"/>
                </a:lnTo>
                <a:lnTo>
                  <a:pt x="2749499" y="924559"/>
                </a:lnTo>
                <a:lnTo>
                  <a:pt x="2749130" y="925829"/>
                </a:lnTo>
                <a:lnTo>
                  <a:pt x="2847209" y="925829"/>
                </a:lnTo>
                <a:lnTo>
                  <a:pt x="2811183" y="942339"/>
                </a:lnTo>
                <a:lnTo>
                  <a:pt x="2771736" y="957579"/>
                </a:lnTo>
                <a:close/>
              </a:path>
              <a:path w="3517265" h="995679">
                <a:moveTo>
                  <a:pt x="2493141" y="943609"/>
                </a:moveTo>
                <a:lnTo>
                  <a:pt x="2489212" y="943609"/>
                </a:lnTo>
                <a:lnTo>
                  <a:pt x="2488679" y="942339"/>
                </a:lnTo>
                <a:lnTo>
                  <a:pt x="2493141" y="943609"/>
                </a:lnTo>
                <a:close/>
              </a:path>
              <a:path w="3517265" h="995679">
                <a:moveTo>
                  <a:pt x="2604808" y="957579"/>
                </a:moveTo>
                <a:lnTo>
                  <a:pt x="2598280" y="957579"/>
                </a:lnTo>
                <a:lnTo>
                  <a:pt x="2605201" y="956309"/>
                </a:lnTo>
                <a:lnTo>
                  <a:pt x="2604808" y="957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694240" y="3277819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76961" y="5483161"/>
            <a:ext cx="3846195" cy="190500"/>
          </a:xfrm>
          <a:custGeom>
            <a:avLst/>
            <a:gdLst/>
            <a:ahLst/>
            <a:cxnLst/>
            <a:rect l="l" t="t" r="r" b="b"/>
            <a:pathLst>
              <a:path w="3846195" h="190500">
                <a:moveTo>
                  <a:pt x="3655352" y="190500"/>
                </a:moveTo>
                <a:lnTo>
                  <a:pt x="3750602" y="95250"/>
                </a:lnTo>
                <a:lnTo>
                  <a:pt x="3655352" y="0"/>
                </a:lnTo>
                <a:lnTo>
                  <a:pt x="3807752" y="76200"/>
                </a:lnTo>
                <a:lnTo>
                  <a:pt x="3774414" y="76200"/>
                </a:lnTo>
                <a:lnTo>
                  <a:pt x="3774414" y="114300"/>
                </a:lnTo>
                <a:lnTo>
                  <a:pt x="3807752" y="114300"/>
                </a:lnTo>
                <a:lnTo>
                  <a:pt x="3655352" y="190500"/>
                </a:lnTo>
                <a:close/>
              </a:path>
              <a:path w="3846195" h="190500">
                <a:moveTo>
                  <a:pt x="3731552" y="114300"/>
                </a:moveTo>
                <a:lnTo>
                  <a:pt x="0" y="114300"/>
                </a:lnTo>
                <a:lnTo>
                  <a:pt x="0" y="76200"/>
                </a:lnTo>
                <a:lnTo>
                  <a:pt x="3731552" y="76200"/>
                </a:lnTo>
                <a:lnTo>
                  <a:pt x="3750602" y="95250"/>
                </a:lnTo>
                <a:lnTo>
                  <a:pt x="3731552" y="114300"/>
                </a:lnTo>
                <a:close/>
              </a:path>
              <a:path w="3846195" h="190500">
                <a:moveTo>
                  <a:pt x="3807752" y="114300"/>
                </a:moveTo>
                <a:lnTo>
                  <a:pt x="3774414" y="114300"/>
                </a:lnTo>
                <a:lnTo>
                  <a:pt x="3774414" y="76200"/>
                </a:lnTo>
                <a:lnTo>
                  <a:pt x="3807752" y="76200"/>
                </a:lnTo>
                <a:lnTo>
                  <a:pt x="3845852" y="95250"/>
                </a:lnTo>
                <a:lnTo>
                  <a:pt x="3807752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285115" y="4789589"/>
            <a:ext cx="190500" cy="1459865"/>
          </a:xfrm>
          <a:custGeom>
            <a:avLst/>
            <a:gdLst/>
            <a:ahLst/>
            <a:cxnLst/>
            <a:rect l="l" t="t" r="r" b="b"/>
            <a:pathLst>
              <a:path w="190500" h="1459864">
                <a:moveTo>
                  <a:pt x="0" y="190500"/>
                </a:moveTo>
                <a:lnTo>
                  <a:pt x="95250" y="0"/>
                </a:lnTo>
                <a:lnTo>
                  <a:pt x="130968" y="71437"/>
                </a:lnTo>
                <a:lnTo>
                  <a:pt x="76200" y="71437"/>
                </a:lnTo>
                <a:lnTo>
                  <a:pt x="76200" y="114300"/>
                </a:lnTo>
                <a:lnTo>
                  <a:pt x="0" y="190500"/>
                </a:lnTo>
                <a:close/>
              </a:path>
              <a:path w="190500" h="1459864">
                <a:moveTo>
                  <a:pt x="76200" y="114300"/>
                </a:moveTo>
                <a:lnTo>
                  <a:pt x="76200" y="71437"/>
                </a:lnTo>
                <a:lnTo>
                  <a:pt x="114300" y="71437"/>
                </a:lnTo>
                <a:lnTo>
                  <a:pt x="114300" y="95250"/>
                </a:lnTo>
                <a:lnTo>
                  <a:pt x="95250" y="95250"/>
                </a:lnTo>
                <a:lnTo>
                  <a:pt x="76200" y="114300"/>
                </a:lnTo>
                <a:close/>
              </a:path>
              <a:path w="190500" h="1459864">
                <a:moveTo>
                  <a:pt x="190500" y="190500"/>
                </a:moveTo>
                <a:lnTo>
                  <a:pt x="114300" y="114300"/>
                </a:lnTo>
                <a:lnTo>
                  <a:pt x="114300" y="71437"/>
                </a:lnTo>
                <a:lnTo>
                  <a:pt x="130968" y="71437"/>
                </a:lnTo>
                <a:lnTo>
                  <a:pt x="190500" y="190500"/>
                </a:lnTo>
                <a:close/>
              </a:path>
              <a:path w="190500" h="1459864">
                <a:moveTo>
                  <a:pt x="114300" y="1459585"/>
                </a:moveTo>
                <a:lnTo>
                  <a:pt x="76200" y="1459585"/>
                </a:lnTo>
                <a:lnTo>
                  <a:pt x="76200" y="114300"/>
                </a:lnTo>
                <a:lnTo>
                  <a:pt x="95250" y="95250"/>
                </a:lnTo>
                <a:lnTo>
                  <a:pt x="114300" y="114300"/>
                </a:lnTo>
                <a:lnTo>
                  <a:pt x="114300" y="1459585"/>
                </a:lnTo>
                <a:close/>
              </a:path>
              <a:path w="190500" h="1459864">
                <a:moveTo>
                  <a:pt x="114300" y="114300"/>
                </a:moveTo>
                <a:lnTo>
                  <a:pt x="95250" y="95250"/>
                </a:lnTo>
                <a:lnTo>
                  <a:pt x="114300" y="95250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455702" y="4510404"/>
            <a:ext cx="63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x</a:t>
            </a:r>
            <a:r>
              <a:rPr dirty="0" sz="2400" spc="-5" b="1" i="1">
                <a:latin typeface="Times New Roman"/>
                <a:cs typeface="Times New Roman"/>
              </a:rPr>
              <a:t>/c</a:t>
            </a:r>
            <a:r>
              <a:rPr dirty="0" sz="2400" b="1" i="1">
                <a:latin typeface="Times New Roman"/>
                <a:cs typeface="Times New Roman"/>
              </a:rPr>
              <a:t>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01554" y="5422646"/>
            <a:ext cx="3130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latin typeface="Times New Roman"/>
                <a:cs typeface="Times New Roman"/>
              </a:rPr>
              <a:t>t/</a:t>
            </a:r>
            <a:r>
              <a:rPr dirty="0" sz="2400" b="1" i="1"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73749" y="5444528"/>
            <a:ext cx="189407" cy="2694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521501" y="5103240"/>
            <a:ext cx="3517265" cy="995680"/>
          </a:xfrm>
          <a:custGeom>
            <a:avLst/>
            <a:gdLst/>
            <a:ahLst/>
            <a:cxnLst/>
            <a:rect l="l" t="t" r="r" b="b"/>
            <a:pathLst>
              <a:path w="3517265" h="995679">
                <a:moveTo>
                  <a:pt x="22517" y="491489"/>
                </a:moveTo>
                <a:lnTo>
                  <a:pt x="0" y="461010"/>
                </a:lnTo>
                <a:lnTo>
                  <a:pt x="58585" y="417829"/>
                </a:lnTo>
                <a:lnTo>
                  <a:pt x="175742" y="334010"/>
                </a:lnTo>
                <a:lnTo>
                  <a:pt x="205028" y="312420"/>
                </a:lnTo>
                <a:lnTo>
                  <a:pt x="234314" y="292100"/>
                </a:lnTo>
                <a:lnTo>
                  <a:pt x="263575" y="273050"/>
                </a:lnTo>
                <a:lnTo>
                  <a:pt x="292811" y="252729"/>
                </a:lnTo>
                <a:lnTo>
                  <a:pt x="351243" y="214629"/>
                </a:lnTo>
                <a:lnTo>
                  <a:pt x="438696" y="161289"/>
                </a:lnTo>
                <a:lnTo>
                  <a:pt x="554748" y="99060"/>
                </a:lnTo>
                <a:lnTo>
                  <a:pt x="569226" y="92710"/>
                </a:lnTo>
                <a:lnTo>
                  <a:pt x="583692" y="85089"/>
                </a:lnTo>
                <a:lnTo>
                  <a:pt x="627024" y="66039"/>
                </a:lnTo>
                <a:lnTo>
                  <a:pt x="641438" y="60960"/>
                </a:lnTo>
                <a:lnTo>
                  <a:pt x="655853" y="54610"/>
                </a:lnTo>
                <a:lnTo>
                  <a:pt x="699020" y="39370"/>
                </a:lnTo>
                <a:lnTo>
                  <a:pt x="713384" y="35560"/>
                </a:lnTo>
                <a:lnTo>
                  <a:pt x="727748" y="30479"/>
                </a:lnTo>
                <a:lnTo>
                  <a:pt x="785037" y="15239"/>
                </a:lnTo>
                <a:lnTo>
                  <a:pt x="842124" y="5079"/>
                </a:lnTo>
                <a:lnTo>
                  <a:pt x="898944" y="0"/>
                </a:lnTo>
                <a:lnTo>
                  <a:pt x="955738" y="0"/>
                </a:lnTo>
                <a:lnTo>
                  <a:pt x="983945" y="2539"/>
                </a:lnTo>
                <a:lnTo>
                  <a:pt x="997432" y="5079"/>
                </a:lnTo>
                <a:lnTo>
                  <a:pt x="1039710" y="12700"/>
                </a:lnTo>
                <a:lnTo>
                  <a:pt x="1080973" y="24129"/>
                </a:lnTo>
                <a:lnTo>
                  <a:pt x="1118376" y="38100"/>
                </a:lnTo>
                <a:lnTo>
                  <a:pt x="900772" y="38100"/>
                </a:lnTo>
                <a:lnTo>
                  <a:pt x="887044" y="39370"/>
                </a:lnTo>
                <a:lnTo>
                  <a:pt x="874140" y="39370"/>
                </a:lnTo>
                <a:lnTo>
                  <a:pt x="860361" y="41910"/>
                </a:lnTo>
                <a:lnTo>
                  <a:pt x="860767" y="41910"/>
                </a:lnTo>
                <a:lnTo>
                  <a:pt x="846950" y="43179"/>
                </a:lnTo>
                <a:lnTo>
                  <a:pt x="847356" y="43179"/>
                </a:lnTo>
                <a:lnTo>
                  <a:pt x="833501" y="45720"/>
                </a:lnTo>
                <a:lnTo>
                  <a:pt x="833894" y="45720"/>
                </a:lnTo>
                <a:lnTo>
                  <a:pt x="820026" y="46989"/>
                </a:lnTo>
                <a:lnTo>
                  <a:pt x="820394" y="46989"/>
                </a:lnTo>
                <a:lnTo>
                  <a:pt x="806500" y="49529"/>
                </a:lnTo>
                <a:lnTo>
                  <a:pt x="806869" y="49529"/>
                </a:lnTo>
                <a:lnTo>
                  <a:pt x="792937" y="53339"/>
                </a:lnTo>
                <a:lnTo>
                  <a:pt x="793292" y="53339"/>
                </a:lnTo>
                <a:lnTo>
                  <a:pt x="779335" y="55879"/>
                </a:lnTo>
                <a:lnTo>
                  <a:pt x="779678" y="55879"/>
                </a:lnTo>
                <a:lnTo>
                  <a:pt x="765695" y="59689"/>
                </a:lnTo>
                <a:lnTo>
                  <a:pt x="766025" y="59689"/>
                </a:lnTo>
                <a:lnTo>
                  <a:pt x="752030" y="63500"/>
                </a:lnTo>
                <a:lnTo>
                  <a:pt x="752348" y="63500"/>
                </a:lnTo>
                <a:lnTo>
                  <a:pt x="738314" y="67310"/>
                </a:lnTo>
                <a:lnTo>
                  <a:pt x="738619" y="67310"/>
                </a:lnTo>
                <a:lnTo>
                  <a:pt x="724573" y="71120"/>
                </a:lnTo>
                <a:lnTo>
                  <a:pt x="724865" y="71120"/>
                </a:lnTo>
                <a:lnTo>
                  <a:pt x="710793" y="76200"/>
                </a:lnTo>
                <a:lnTo>
                  <a:pt x="711073" y="76200"/>
                </a:lnTo>
                <a:lnTo>
                  <a:pt x="696976" y="80010"/>
                </a:lnTo>
                <a:lnTo>
                  <a:pt x="697242" y="80010"/>
                </a:lnTo>
                <a:lnTo>
                  <a:pt x="683132" y="85089"/>
                </a:lnTo>
                <a:lnTo>
                  <a:pt x="683386" y="85089"/>
                </a:lnTo>
                <a:lnTo>
                  <a:pt x="672078" y="90170"/>
                </a:lnTo>
                <a:lnTo>
                  <a:pt x="669493" y="90170"/>
                </a:lnTo>
                <a:lnTo>
                  <a:pt x="655332" y="96520"/>
                </a:lnTo>
                <a:lnTo>
                  <a:pt x="655574" y="96520"/>
                </a:lnTo>
                <a:lnTo>
                  <a:pt x="641388" y="101600"/>
                </a:lnTo>
                <a:lnTo>
                  <a:pt x="641616" y="101600"/>
                </a:lnTo>
                <a:lnTo>
                  <a:pt x="627418" y="107950"/>
                </a:lnTo>
                <a:lnTo>
                  <a:pt x="627633" y="107950"/>
                </a:lnTo>
                <a:lnTo>
                  <a:pt x="613409" y="114300"/>
                </a:lnTo>
                <a:lnTo>
                  <a:pt x="613625" y="114300"/>
                </a:lnTo>
                <a:lnTo>
                  <a:pt x="599376" y="120650"/>
                </a:lnTo>
                <a:lnTo>
                  <a:pt x="599579" y="120650"/>
                </a:lnTo>
                <a:lnTo>
                  <a:pt x="585317" y="127000"/>
                </a:lnTo>
                <a:lnTo>
                  <a:pt x="585508" y="127000"/>
                </a:lnTo>
                <a:lnTo>
                  <a:pt x="571233" y="133350"/>
                </a:lnTo>
                <a:lnTo>
                  <a:pt x="571411" y="133350"/>
                </a:lnTo>
                <a:lnTo>
                  <a:pt x="557110" y="140970"/>
                </a:lnTo>
                <a:lnTo>
                  <a:pt x="557288" y="140970"/>
                </a:lnTo>
                <a:lnTo>
                  <a:pt x="542975" y="147320"/>
                </a:lnTo>
                <a:lnTo>
                  <a:pt x="543229" y="147320"/>
                </a:lnTo>
                <a:lnTo>
                  <a:pt x="514540" y="162560"/>
                </a:lnTo>
                <a:lnTo>
                  <a:pt x="514845" y="162560"/>
                </a:lnTo>
                <a:lnTo>
                  <a:pt x="486105" y="177800"/>
                </a:lnTo>
                <a:lnTo>
                  <a:pt x="486384" y="177800"/>
                </a:lnTo>
                <a:lnTo>
                  <a:pt x="457568" y="194310"/>
                </a:lnTo>
                <a:lnTo>
                  <a:pt x="457822" y="194310"/>
                </a:lnTo>
                <a:lnTo>
                  <a:pt x="431017" y="210820"/>
                </a:lnTo>
                <a:lnTo>
                  <a:pt x="429183" y="210820"/>
                </a:lnTo>
                <a:lnTo>
                  <a:pt x="400265" y="228600"/>
                </a:lnTo>
                <a:lnTo>
                  <a:pt x="400481" y="228600"/>
                </a:lnTo>
                <a:lnTo>
                  <a:pt x="373444" y="246379"/>
                </a:lnTo>
                <a:lnTo>
                  <a:pt x="371690" y="246379"/>
                </a:lnTo>
                <a:lnTo>
                  <a:pt x="342684" y="265429"/>
                </a:lnTo>
                <a:lnTo>
                  <a:pt x="342849" y="265429"/>
                </a:lnTo>
                <a:lnTo>
                  <a:pt x="313791" y="284479"/>
                </a:lnTo>
                <a:lnTo>
                  <a:pt x="313944" y="284479"/>
                </a:lnTo>
                <a:lnTo>
                  <a:pt x="284835" y="303529"/>
                </a:lnTo>
                <a:lnTo>
                  <a:pt x="284975" y="303529"/>
                </a:lnTo>
                <a:lnTo>
                  <a:pt x="255841" y="323850"/>
                </a:lnTo>
                <a:lnTo>
                  <a:pt x="226796" y="344170"/>
                </a:lnTo>
                <a:lnTo>
                  <a:pt x="197713" y="364489"/>
                </a:lnTo>
                <a:lnTo>
                  <a:pt x="139382" y="406400"/>
                </a:lnTo>
                <a:lnTo>
                  <a:pt x="81000" y="449579"/>
                </a:lnTo>
                <a:lnTo>
                  <a:pt x="22517" y="491489"/>
                </a:lnTo>
                <a:close/>
              </a:path>
              <a:path w="3517265" h="995679">
                <a:moveTo>
                  <a:pt x="992212" y="43179"/>
                </a:moveTo>
                <a:lnTo>
                  <a:pt x="978725" y="40639"/>
                </a:lnTo>
                <a:lnTo>
                  <a:pt x="979284" y="40639"/>
                </a:lnTo>
                <a:lnTo>
                  <a:pt x="965758" y="39370"/>
                </a:lnTo>
                <a:lnTo>
                  <a:pt x="966330" y="39370"/>
                </a:lnTo>
                <a:lnTo>
                  <a:pt x="952766" y="38100"/>
                </a:lnTo>
                <a:lnTo>
                  <a:pt x="1118376" y="38100"/>
                </a:lnTo>
                <a:lnTo>
                  <a:pt x="1128525" y="41910"/>
                </a:lnTo>
                <a:lnTo>
                  <a:pt x="991679" y="41910"/>
                </a:lnTo>
                <a:lnTo>
                  <a:pt x="992212" y="43179"/>
                </a:lnTo>
                <a:close/>
              </a:path>
              <a:path w="3517265" h="995679">
                <a:moveTo>
                  <a:pt x="873721" y="40639"/>
                </a:moveTo>
                <a:lnTo>
                  <a:pt x="874140" y="39370"/>
                </a:lnTo>
                <a:lnTo>
                  <a:pt x="887488" y="39370"/>
                </a:lnTo>
                <a:lnTo>
                  <a:pt x="873721" y="40639"/>
                </a:lnTo>
                <a:close/>
              </a:path>
              <a:path w="3517265" h="995679">
                <a:moveTo>
                  <a:pt x="1197470" y="116839"/>
                </a:moveTo>
                <a:lnTo>
                  <a:pt x="1184452" y="109220"/>
                </a:lnTo>
                <a:lnTo>
                  <a:pt x="1184706" y="109220"/>
                </a:lnTo>
                <a:lnTo>
                  <a:pt x="1171651" y="102870"/>
                </a:lnTo>
                <a:lnTo>
                  <a:pt x="1171930" y="102870"/>
                </a:lnTo>
                <a:lnTo>
                  <a:pt x="1158862" y="96520"/>
                </a:lnTo>
                <a:lnTo>
                  <a:pt x="1159141" y="96520"/>
                </a:lnTo>
                <a:lnTo>
                  <a:pt x="1146048" y="90170"/>
                </a:lnTo>
                <a:lnTo>
                  <a:pt x="1146352" y="90170"/>
                </a:lnTo>
                <a:lnTo>
                  <a:pt x="1133233" y="85089"/>
                </a:lnTo>
                <a:lnTo>
                  <a:pt x="1133563" y="85089"/>
                </a:lnTo>
                <a:lnTo>
                  <a:pt x="1120419" y="80010"/>
                </a:lnTo>
                <a:lnTo>
                  <a:pt x="1120762" y="80010"/>
                </a:lnTo>
                <a:lnTo>
                  <a:pt x="1107592" y="74929"/>
                </a:lnTo>
                <a:lnTo>
                  <a:pt x="1107948" y="74929"/>
                </a:lnTo>
                <a:lnTo>
                  <a:pt x="1094752" y="69850"/>
                </a:lnTo>
                <a:lnTo>
                  <a:pt x="1095133" y="69850"/>
                </a:lnTo>
                <a:lnTo>
                  <a:pt x="1081900" y="64770"/>
                </a:lnTo>
                <a:lnTo>
                  <a:pt x="1082306" y="64770"/>
                </a:lnTo>
                <a:lnTo>
                  <a:pt x="1069047" y="60960"/>
                </a:lnTo>
                <a:lnTo>
                  <a:pt x="1069467" y="60960"/>
                </a:lnTo>
                <a:lnTo>
                  <a:pt x="1056182" y="57150"/>
                </a:lnTo>
                <a:lnTo>
                  <a:pt x="1056627" y="57150"/>
                </a:lnTo>
                <a:lnTo>
                  <a:pt x="1043304" y="53339"/>
                </a:lnTo>
                <a:lnTo>
                  <a:pt x="1043774" y="53339"/>
                </a:lnTo>
                <a:lnTo>
                  <a:pt x="1030427" y="49529"/>
                </a:lnTo>
                <a:lnTo>
                  <a:pt x="1030897" y="49529"/>
                </a:lnTo>
                <a:lnTo>
                  <a:pt x="1017524" y="46989"/>
                </a:lnTo>
                <a:lnTo>
                  <a:pt x="1018019" y="46989"/>
                </a:lnTo>
                <a:lnTo>
                  <a:pt x="1004608" y="44450"/>
                </a:lnTo>
                <a:lnTo>
                  <a:pt x="1005128" y="44450"/>
                </a:lnTo>
                <a:lnTo>
                  <a:pt x="991679" y="41910"/>
                </a:lnTo>
                <a:lnTo>
                  <a:pt x="1128525" y="41910"/>
                </a:lnTo>
                <a:lnTo>
                  <a:pt x="1148753" y="49529"/>
                </a:lnTo>
                <a:lnTo>
                  <a:pt x="1188897" y="68579"/>
                </a:lnTo>
                <a:lnTo>
                  <a:pt x="1202194" y="76200"/>
                </a:lnTo>
                <a:lnTo>
                  <a:pt x="1215466" y="82550"/>
                </a:lnTo>
                <a:lnTo>
                  <a:pt x="1272582" y="115570"/>
                </a:lnTo>
                <a:lnTo>
                  <a:pt x="1197228" y="115570"/>
                </a:lnTo>
                <a:lnTo>
                  <a:pt x="1197470" y="116839"/>
                </a:lnTo>
                <a:close/>
              </a:path>
              <a:path w="3517265" h="995679">
                <a:moveTo>
                  <a:pt x="669251" y="91439"/>
                </a:moveTo>
                <a:lnTo>
                  <a:pt x="669493" y="90170"/>
                </a:lnTo>
                <a:lnTo>
                  <a:pt x="672078" y="90170"/>
                </a:lnTo>
                <a:lnTo>
                  <a:pt x="669251" y="91439"/>
                </a:lnTo>
                <a:close/>
              </a:path>
              <a:path w="3517265" h="995679">
                <a:moveTo>
                  <a:pt x="1261262" y="153670"/>
                </a:moveTo>
                <a:lnTo>
                  <a:pt x="1248333" y="144779"/>
                </a:lnTo>
                <a:lnTo>
                  <a:pt x="1248511" y="144779"/>
                </a:lnTo>
                <a:lnTo>
                  <a:pt x="1235557" y="137160"/>
                </a:lnTo>
                <a:lnTo>
                  <a:pt x="1235760" y="137160"/>
                </a:lnTo>
                <a:lnTo>
                  <a:pt x="1222794" y="130810"/>
                </a:lnTo>
                <a:lnTo>
                  <a:pt x="1222997" y="130810"/>
                </a:lnTo>
                <a:lnTo>
                  <a:pt x="1210017" y="123189"/>
                </a:lnTo>
                <a:lnTo>
                  <a:pt x="1210233" y="123189"/>
                </a:lnTo>
                <a:lnTo>
                  <a:pt x="1197228" y="115570"/>
                </a:lnTo>
                <a:lnTo>
                  <a:pt x="1272582" y="115570"/>
                </a:lnTo>
                <a:lnTo>
                  <a:pt x="1281353" y="120650"/>
                </a:lnTo>
                <a:lnTo>
                  <a:pt x="1307464" y="137160"/>
                </a:lnTo>
                <a:lnTo>
                  <a:pt x="1329758" y="152400"/>
                </a:lnTo>
                <a:lnTo>
                  <a:pt x="1261008" y="152400"/>
                </a:lnTo>
                <a:lnTo>
                  <a:pt x="1261262" y="153670"/>
                </a:lnTo>
                <a:close/>
              </a:path>
              <a:path w="3517265" h="995679">
                <a:moveTo>
                  <a:pt x="1813813" y="533400"/>
                </a:moveTo>
                <a:lnTo>
                  <a:pt x="1800898" y="524510"/>
                </a:lnTo>
                <a:lnTo>
                  <a:pt x="1801088" y="524510"/>
                </a:lnTo>
                <a:lnTo>
                  <a:pt x="1788147" y="515620"/>
                </a:lnTo>
                <a:lnTo>
                  <a:pt x="1788363" y="515620"/>
                </a:lnTo>
                <a:lnTo>
                  <a:pt x="1775396" y="508000"/>
                </a:lnTo>
                <a:lnTo>
                  <a:pt x="1775625" y="508000"/>
                </a:lnTo>
                <a:lnTo>
                  <a:pt x="1762645" y="500379"/>
                </a:lnTo>
                <a:lnTo>
                  <a:pt x="1762899" y="500379"/>
                </a:lnTo>
                <a:lnTo>
                  <a:pt x="1749894" y="492760"/>
                </a:lnTo>
                <a:lnTo>
                  <a:pt x="1723491" y="477520"/>
                </a:lnTo>
                <a:lnTo>
                  <a:pt x="1671180" y="444500"/>
                </a:lnTo>
                <a:lnTo>
                  <a:pt x="1619275" y="408939"/>
                </a:lnTo>
                <a:lnTo>
                  <a:pt x="1593456" y="389889"/>
                </a:lnTo>
                <a:lnTo>
                  <a:pt x="1567700" y="372110"/>
                </a:lnTo>
                <a:lnTo>
                  <a:pt x="1439608" y="276860"/>
                </a:lnTo>
                <a:lnTo>
                  <a:pt x="1414094" y="257810"/>
                </a:lnTo>
                <a:lnTo>
                  <a:pt x="1388567" y="238760"/>
                </a:lnTo>
                <a:lnTo>
                  <a:pt x="1388706" y="238760"/>
                </a:lnTo>
                <a:lnTo>
                  <a:pt x="1363065" y="220979"/>
                </a:lnTo>
                <a:lnTo>
                  <a:pt x="1363230" y="220979"/>
                </a:lnTo>
                <a:lnTo>
                  <a:pt x="1337551" y="203200"/>
                </a:lnTo>
                <a:lnTo>
                  <a:pt x="1337767" y="203200"/>
                </a:lnTo>
                <a:lnTo>
                  <a:pt x="1312049" y="185420"/>
                </a:lnTo>
                <a:lnTo>
                  <a:pt x="1312290" y="185420"/>
                </a:lnTo>
                <a:lnTo>
                  <a:pt x="1286535" y="168910"/>
                </a:lnTo>
                <a:lnTo>
                  <a:pt x="1286827" y="168910"/>
                </a:lnTo>
                <a:lnTo>
                  <a:pt x="1261008" y="152400"/>
                </a:lnTo>
                <a:lnTo>
                  <a:pt x="1329758" y="152400"/>
                </a:lnTo>
                <a:lnTo>
                  <a:pt x="1333474" y="154939"/>
                </a:lnTo>
                <a:lnTo>
                  <a:pt x="1359395" y="171450"/>
                </a:lnTo>
                <a:lnTo>
                  <a:pt x="1385227" y="190500"/>
                </a:lnTo>
                <a:lnTo>
                  <a:pt x="1410995" y="208279"/>
                </a:lnTo>
                <a:lnTo>
                  <a:pt x="1513535" y="284479"/>
                </a:lnTo>
                <a:lnTo>
                  <a:pt x="1564716" y="322579"/>
                </a:lnTo>
                <a:lnTo>
                  <a:pt x="1590243" y="341629"/>
                </a:lnTo>
                <a:lnTo>
                  <a:pt x="1591851" y="341629"/>
                </a:lnTo>
                <a:lnTo>
                  <a:pt x="1615782" y="359410"/>
                </a:lnTo>
                <a:lnTo>
                  <a:pt x="1615643" y="359410"/>
                </a:lnTo>
                <a:lnTo>
                  <a:pt x="1641322" y="377189"/>
                </a:lnTo>
                <a:lnTo>
                  <a:pt x="1641144" y="377189"/>
                </a:lnTo>
                <a:lnTo>
                  <a:pt x="1666875" y="394970"/>
                </a:lnTo>
                <a:lnTo>
                  <a:pt x="1666659" y="394970"/>
                </a:lnTo>
                <a:lnTo>
                  <a:pt x="1692427" y="412750"/>
                </a:lnTo>
                <a:lnTo>
                  <a:pt x="1692173" y="412750"/>
                </a:lnTo>
                <a:lnTo>
                  <a:pt x="1718005" y="429260"/>
                </a:lnTo>
                <a:lnTo>
                  <a:pt x="1717700" y="429260"/>
                </a:lnTo>
                <a:lnTo>
                  <a:pt x="1743608" y="444500"/>
                </a:lnTo>
                <a:lnTo>
                  <a:pt x="1743341" y="444500"/>
                </a:lnTo>
                <a:lnTo>
                  <a:pt x="1756321" y="452120"/>
                </a:lnTo>
                <a:lnTo>
                  <a:pt x="1756130" y="452120"/>
                </a:lnTo>
                <a:lnTo>
                  <a:pt x="1782394" y="467360"/>
                </a:lnTo>
                <a:lnTo>
                  <a:pt x="1795602" y="476250"/>
                </a:lnTo>
                <a:lnTo>
                  <a:pt x="1808772" y="483870"/>
                </a:lnTo>
                <a:lnTo>
                  <a:pt x="1874240" y="528320"/>
                </a:lnTo>
                <a:lnTo>
                  <a:pt x="1879432" y="532129"/>
                </a:lnTo>
                <a:lnTo>
                  <a:pt x="1813636" y="532129"/>
                </a:lnTo>
                <a:lnTo>
                  <a:pt x="1813813" y="533400"/>
                </a:lnTo>
                <a:close/>
              </a:path>
              <a:path w="3517265" h="995679">
                <a:moveTo>
                  <a:pt x="428955" y="212089"/>
                </a:moveTo>
                <a:lnTo>
                  <a:pt x="429183" y="210820"/>
                </a:lnTo>
                <a:lnTo>
                  <a:pt x="431017" y="210820"/>
                </a:lnTo>
                <a:lnTo>
                  <a:pt x="428955" y="212089"/>
                </a:lnTo>
                <a:close/>
              </a:path>
              <a:path w="3517265" h="995679">
                <a:moveTo>
                  <a:pt x="371513" y="247650"/>
                </a:moveTo>
                <a:lnTo>
                  <a:pt x="371690" y="246379"/>
                </a:lnTo>
                <a:lnTo>
                  <a:pt x="373444" y="246379"/>
                </a:lnTo>
                <a:lnTo>
                  <a:pt x="371513" y="247650"/>
                </a:lnTo>
                <a:close/>
              </a:path>
              <a:path w="3517265" h="995679">
                <a:moveTo>
                  <a:pt x="1591851" y="341629"/>
                </a:moveTo>
                <a:lnTo>
                  <a:pt x="1590243" y="341629"/>
                </a:lnTo>
                <a:lnTo>
                  <a:pt x="1590141" y="340360"/>
                </a:lnTo>
                <a:lnTo>
                  <a:pt x="1591851" y="341629"/>
                </a:lnTo>
                <a:close/>
              </a:path>
              <a:path w="3517265" h="995679">
                <a:moveTo>
                  <a:pt x="3033644" y="824230"/>
                </a:moveTo>
                <a:lnTo>
                  <a:pt x="2959950" y="824230"/>
                </a:lnTo>
                <a:lnTo>
                  <a:pt x="2976651" y="814069"/>
                </a:lnTo>
                <a:lnTo>
                  <a:pt x="2976511" y="814069"/>
                </a:lnTo>
                <a:lnTo>
                  <a:pt x="2993186" y="803910"/>
                </a:lnTo>
                <a:lnTo>
                  <a:pt x="2992996" y="803910"/>
                </a:lnTo>
                <a:lnTo>
                  <a:pt x="3026244" y="783589"/>
                </a:lnTo>
                <a:lnTo>
                  <a:pt x="3026016" y="783589"/>
                </a:lnTo>
                <a:lnTo>
                  <a:pt x="3059036" y="763270"/>
                </a:lnTo>
                <a:lnTo>
                  <a:pt x="3058833" y="763270"/>
                </a:lnTo>
                <a:lnTo>
                  <a:pt x="3091535" y="741679"/>
                </a:lnTo>
                <a:lnTo>
                  <a:pt x="3091370" y="741679"/>
                </a:lnTo>
                <a:lnTo>
                  <a:pt x="3123666" y="720089"/>
                </a:lnTo>
                <a:lnTo>
                  <a:pt x="3123514" y="720089"/>
                </a:lnTo>
                <a:lnTo>
                  <a:pt x="3155314" y="698500"/>
                </a:lnTo>
                <a:lnTo>
                  <a:pt x="3186404" y="676910"/>
                </a:lnTo>
                <a:lnTo>
                  <a:pt x="3216833" y="655320"/>
                </a:lnTo>
                <a:lnTo>
                  <a:pt x="3275380" y="613410"/>
                </a:lnTo>
                <a:lnTo>
                  <a:pt x="3330168" y="574039"/>
                </a:lnTo>
                <a:lnTo>
                  <a:pt x="3403879" y="521970"/>
                </a:lnTo>
                <a:lnTo>
                  <a:pt x="3446424" y="492760"/>
                </a:lnTo>
                <a:lnTo>
                  <a:pt x="3482898" y="468629"/>
                </a:lnTo>
                <a:lnTo>
                  <a:pt x="3498469" y="459739"/>
                </a:lnTo>
                <a:lnTo>
                  <a:pt x="3517112" y="492760"/>
                </a:lnTo>
                <a:lnTo>
                  <a:pt x="3511578" y="496570"/>
                </a:lnTo>
                <a:lnTo>
                  <a:pt x="3510076" y="496570"/>
                </a:lnTo>
                <a:lnTo>
                  <a:pt x="3502228" y="501650"/>
                </a:lnTo>
                <a:lnTo>
                  <a:pt x="3502621" y="501650"/>
                </a:lnTo>
                <a:lnTo>
                  <a:pt x="3485616" y="511810"/>
                </a:lnTo>
                <a:lnTo>
                  <a:pt x="3485997" y="511810"/>
                </a:lnTo>
                <a:lnTo>
                  <a:pt x="3469172" y="523239"/>
                </a:lnTo>
                <a:lnTo>
                  <a:pt x="3467569" y="523239"/>
                </a:lnTo>
                <a:lnTo>
                  <a:pt x="3447287" y="537210"/>
                </a:lnTo>
                <a:lnTo>
                  <a:pt x="3447465" y="537210"/>
                </a:lnTo>
                <a:lnTo>
                  <a:pt x="3425672" y="552450"/>
                </a:lnTo>
                <a:lnTo>
                  <a:pt x="3402596" y="568960"/>
                </a:lnTo>
                <a:lnTo>
                  <a:pt x="3352419" y="605789"/>
                </a:lnTo>
                <a:lnTo>
                  <a:pt x="3238754" y="687070"/>
                </a:lnTo>
                <a:lnTo>
                  <a:pt x="3176778" y="730250"/>
                </a:lnTo>
                <a:lnTo>
                  <a:pt x="3144824" y="751839"/>
                </a:lnTo>
                <a:lnTo>
                  <a:pt x="3079445" y="795020"/>
                </a:lnTo>
                <a:lnTo>
                  <a:pt x="3046183" y="816610"/>
                </a:lnTo>
                <a:lnTo>
                  <a:pt x="3033644" y="824230"/>
                </a:lnTo>
                <a:close/>
              </a:path>
              <a:path w="3517265" h="995679">
                <a:moveTo>
                  <a:pt x="3509733" y="497839"/>
                </a:moveTo>
                <a:lnTo>
                  <a:pt x="3510076" y="496570"/>
                </a:lnTo>
                <a:lnTo>
                  <a:pt x="3511578" y="496570"/>
                </a:lnTo>
                <a:lnTo>
                  <a:pt x="3509733" y="497839"/>
                </a:lnTo>
                <a:close/>
              </a:path>
              <a:path w="3517265" h="995679">
                <a:moveTo>
                  <a:pt x="3467303" y="524510"/>
                </a:moveTo>
                <a:lnTo>
                  <a:pt x="3467569" y="523239"/>
                </a:lnTo>
                <a:lnTo>
                  <a:pt x="3469172" y="523239"/>
                </a:lnTo>
                <a:lnTo>
                  <a:pt x="3467303" y="524510"/>
                </a:lnTo>
                <a:close/>
              </a:path>
              <a:path w="3517265" h="995679">
                <a:moveTo>
                  <a:pt x="2599512" y="995680"/>
                </a:moveTo>
                <a:lnTo>
                  <a:pt x="2577376" y="995680"/>
                </a:lnTo>
                <a:lnTo>
                  <a:pt x="2548902" y="993139"/>
                </a:lnTo>
                <a:lnTo>
                  <a:pt x="2534754" y="990600"/>
                </a:lnTo>
                <a:lnTo>
                  <a:pt x="2520670" y="989330"/>
                </a:lnTo>
                <a:lnTo>
                  <a:pt x="2451125" y="971550"/>
                </a:lnTo>
                <a:lnTo>
                  <a:pt x="2410485" y="956310"/>
                </a:lnTo>
                <a:lnTo>
                  <a:pt x="2356065" y="930910"/>
                </a:lnTo>
                <a:lnTo>
                  <a:pt x="2342667" y="923289"/>
                </a:lnTo>
                <a:lnTo>
                  <a:pt x="2329332" y="916939"/>
                </a:lnTo>
                <a:lnTo>
                  <a:pt x="2316022" y="909319"/>
                </a:lnTo>
                <a:lnTo>
                  <a:pt x="2302763" y="900430"/>
                </a:lnTo>
                <a:lnTo>
                  <a:pt x="2276335" y="885189"/>
                </a:lnTo>
                <a:lnTo>
                  <a:pt x="2236889" y="858519"/>
                </a:lnTo>
                <a:lnTo>
                  <a:pt x="2158911" y="801370"/>
                </a:lnTo>
                <a:lnTo>
                  <a:pt x="2056041" y="720089"/>
                </a:lnTo>
                <a:lnTo>
                  <a:pt x="2004872" y="678179"/>
                </a:lnTo>
                <a:lnTo>
                  <a:pt x="1953755" y="636270"/>
                </a:lnTo>
                <a:lnTo>
                  <a:pt x="1953907" y="636270"/>
                </a:lnTo>
                <a:lnTo>
                  <a:pt x="1928279" y="617220"/>
                </a:lnTo>
                <a:lnTo>
                  <a:pt x="1928431" y="617220"/>
                </a:lnTo>
                <a:lnTo>
                  <a:pt x="1902777" y="596900"/>
                </a:lnTo>
                <a:lnTo>
                  <a:pt x="1902968" y="596900"/>
                </a:lnTo>
                <a:lnTo>
                  <a:pt x="1877288" y="577850"/>
                </a:lnTo>
                <a:lnTo>
                  <a:pt x="1877529" y="577850"/>
                </a:lnTo>
                <a:lnTo>
                  <a:pt x="1851799" y="558800"/>
                </a:lnTo>
                <a:lnTo>
                  <a:pt x="1852079" y="558800"/>
                </a:lnTo>
                <a:lnTo>
                  <a:pt x="1826298" y="541020"/>
                </a:lnTo>
                <a:lnTo>
                  <a:pt x="1826552" y="541020"/>
                </a:lnTo>
                <a:lnTo>
                  <a:pt x="1813636" y="532129"/>
                </a:lnTo>
                <a:lnTo>
                  <a:pt x="1879432" y="532129"/>
                </a:lnTo>
                <a:lnTo>
                  <a:pt x="1926081" y="566420"/>
                </a:lnTo>
                <a:lnTo>
                  <a:pt x="1951735" y="586739"/>
                </a:lnTo>
                <a:lnTo>
                  <a:pt x="1951875" y="586739"/>
                </a:lnTo>
                <a:lnTo>
                  <a:pt x="1977644" y="607060"/>
                </a:lnTo>
                <a:lnTo>
                  <a:pt x="2028913" y="648970"/>
                </a:lnTo>
                <a:lnTo>
                  <a:pt x="2080082" y="689610"/>
                </a:lnTo>
                <a:lnTo>
                  <a:pt x="2131225" y="731520"/>
                </a:lnTo>
                <a:lnTo>
                  <a:pt x="2131085" y="731520"/>
                </a:lnTo>
                <a:lnTo>
                  <a:pt x="2156726" y="751839"/>
                </a:lnTo>
                <a:lnTo>
                  <a:pt x="2156574" y="751839"/>
                </a:lnTo>
                <a:lnTo>
                  <a:pt x="2182253" y="770889"/>
                </a:lnTo>
                <a:lnTo>
                  <a:pt x="2182063" y="770889"/>
                </a:lnTo>
                <a:lnTo>
                  <a:pt x="2207780" y="789939"/>
                </a:lnTo>
                <a:lnTo>
                  <a:pt x="2207552" y="789939"/>
                </a:lnTo>
                <a:lnTo>
                  <a:pt x="2233307" y="808989"/>
                </a:lnTo>
                <a:lnTo>
                  <a:pt x="2233028" y="808989"/>
                </a:lnTo>
                <a:lnTo>
                  <a:pt x="2258847" y="826769"/>
                </a:lnTo>
                <a:lnTo>
                  <a:pt x="2258606" y="826769"/>
                </a:lnTo>
                <a:lnTo>
                  <a:pt x="2271534" y="835660"/>
                </a:lnTo>
                <a:lnTo>
                  <a:pt x="2271356" y="835660"/>
                </a:lnTo>
                <a:lnTo>
                  <a:pt x="2284310" y="844550"/>
                </a:lnTo>
                <a:lnTo>
                  <a:pt x="2284120" y="844550"/>
                </a:lnTo>
                <a:lnTo>
                  <a:pt x="2297087" y="852169"/>
                </a:lnTo>
                <a:lnTo>
                  <a:pt x="2296871" y="852169"/>
                </a:lnTo>
                <a:lnTo>
                  <a:pt x="2309863" y="861060"/>
                </a:lnTo>
                <a:lnTo>
                  <a:pt x="2309634" y="861060"/>
                </a:lnTo>
                <a:lnTo>
                  <a:pt x="2322639" y="868680"/>
                </a:lnTo>
                <a:lnTo>
                  <a:pt x="2322398" y="868680"/>
                </a:lnTo>
                <a:lnTo>
                  <a:pt x="2335428" y="876300"/>
                </a:lnTo>
                <a:lnTo>
                  <a:pt x="2335174" y="876300"/>
                </a:lnTo>
                <a:lnTo>
                  <a:pt x="2348217" y="883919"/>
                </a:lnTo>
                <a:lnTo>
                  <a:pt x="2350118" y="883919"/>
                </a:lnTo>
                <a:lnTo>
                  <a:pt x="2361018" y="890269"/>
                </a:lnTo>
                <a:lnTo>
                  <a:pt x="2360714" y="890269"/>
                </a:lnTo>
                <a:lnTo>
                  <a:pt x="2373807" y="896619"/>
                </a:lnTo>
                <a:lnTo>
                  <a:pt x="2373490" y="896619"/>
                </a:lnTo>
                <a:lnTo>
                  <a:pt x="2386609" y="904239"/>
                </a:lnTo>
                <a:lnTo>
                  <a:pt x="2388908" y="904239"/>
                </a:lnTo>
                <a:lnTo>
                  <a:pt x="2399423" y="909319"/>
                </a:lnTo>
                <a:lnTo>
                  <a:pt x="2399068" y="909319"/>
                </a:lnTo>
                <a:lnTo>
                  <a:pt x="2412225" y="915669"/>
                </a:lnTo>
                <a:lnTo>
                  <a:pt x="2411856" y="915669"/>
                </a:lnTo>
                <a:lnTo>
                  <a:pt x="2425052" y="920750"/>
                </a:lnTo>
                <a:lnTo>
                  <a:pt x="2424645" y="920750"/>
                </a:lnTo>
                <a:lnTo>
                  <a:pt x="2437866" y="925830"/>
                </a:lnTo>
                <a:lnTo>
                  <a:pt x="2437434" y="925830"/>
                </a:lnTo>
                <a:lnTo>
                  <a:pt x="2450693" y="930910"/>
                </a:lnTo>
                <a:lnTo>
                  <a:pt x="2450236" y="930910"/>
                </a:lnTo>
                <a:lnTo>
                  <a:pt x="2463520" y="934719"/>
                </a:lnTo>
                <a:lnTo>
                  <a:pt x="2463050" y="934719"/>
                </a:lnTo>
                <a:lnTo>
                  <a:pt x="2476360" y="939800"/>
                </a:lnTo>
                <a:lnTo>
                  <a:pt x="2475864" y="939800"/>
                </a:lnTo>
                <a:lnTo>
                  <a:pt x="2489212" y="943610"/>
                </a:lnTo>
                <a:lnTo>
                  <a:pt x="2493141" y="943610"/>
                </a:lnTo>
                <a:lnTo>
                  <a:pt x="2502065" y="946150"/>
                </a:lnTo>
                <a:lnTo>
                  <a:pt x="2501506" y="946150"/>
                </a:lnTo>
                <a:lnTo>
                  <a:pt x="2514917" y="948689"/>
                </a:lnTo>
                <a:lnTo>
                  <a:pt x="2514346" y="948689"/>
                </a:lnTo>
                <a:lnTo>
                  <a:pt x="2527795" y="951230"/>
                </a:lnTo>
                <a:lnTo>
                  <a:pt x="2527185" y="951230"/>
                </a:lnTo>
                <a:lnTo>
                  <a:pt x="2540673" y="953769"/>
                </a:lnTo>
                <a:lnTo>
                  <a:pt x="2540050" y="953769"/>
                </a:lnTo>
                <a:lnTo>
                  <a:pt x="2553576" y="955039"/>
                </a:lnTo>
                <a:lnTo>
                  <a:pt x="2552928" y="955039"/>
                </a:lnTo>
                <a:lnTo>
                  <a:pt x="2566492" y="956310"/>
                </a:lnTo>
                <a:lnTo>
                  <a:pt x="2565819" y="956310"/>
                </a:lnTo>
                <a:lnTo>
                  <a:pt x="2579420" y="957580"/>
                </a:lnTo>
                <a:lnTo>
                  <a:pt x="2771736" y="957580"/>
                </a:lnTo>
                <a:lnTo>
                  <a:pt x="2761945" y="961389"/>
                </a:lnTo>
                <a:lnTo>
                  <a:pt x="2713697" y="976630"/>
                </a:lnTo>
                <a:lnTo>
                  <a:pt x="2697873" y="980439"/>
                </a:lnTo>
                <a:lnTo>
                  <a:pt x="2682735" y="984250"/>
                </a:lnTo>
                <a:lnTo>
                  <a:pt x="2666669" y="988060"/>
                </a:lnTo>
                <a:lnTo>
                  <a:pt x="2636278" y="993139"/>
                </a:lnTo>
                <a:lnTo>
                  <a:pt x="2628747" y="993139"/>
                </a:lnTo>
                <a:lnTo>
                  <a:pt x="2621267" y="994410"/>
                </a:lnTo>
                <a:lnTo>
                  <a:pt x="2606446" y="994410"/>
                </a:lnTo>
                <a:lnTo>
                  <a:pt x="2599512" y="995680"/>
                </a:lnTo>
                <a:close/>
              </a:path>
              <a:path w="3517265" h="995679">
                <a:moveTo>
                  <a:pt x="2987494" y="852169"/>
                </a:moveTo>
                <a:lnTo>
                  <a:pt x="2910319" y="852169"/>
                </a:lnTo>
                <a:lnTo>
                  <a:pt x="2927019" y="842010"/>
                </a:lnTo>
                <a:lnTo>
                  <a:pt x="2926842" y="842010"/>
                </a:lnTo>
                <a:lnTo>
                  <a:pt x="2943555" y="833119"/>
                </a:lnTo>
                <a:lnTo>
                  <a:pt x="2943390" y="833119"/>
                </a:lnTo>
                <a:lnTo>
                  <a:pt x="2960103" y="822960"/>
                </a:lnTo>
                <a:lnTo>
                  <a:pt x="2959950" y="824230"/>
                </a:lnTo>
                <a:lnTo>
                  <a:pt x="3033644" y="824230"/>
                </a:lnTo>
                <a:lnTo>
                  <a:pt x="2987494" y="852169"/>
                </a:lnTo>
                <a:close/>
              </a:path>
              <a:path w="3517265" h="995679">
                <a:moveTo>
                  <a:pt x="2847209" y="925830"/>
                </a:moveTo>
                <a:lnTo>
                  <a:pt x="2749130" y="925830"/>
                </a:lnTo>
                <a:lnTo>
                  <a:pt x="2765069" y="919480"/>
                </a:lnTo>
                <a:lnTo>
                  <a:pt x="2764726" y="919480"/>
                </a:lnTo>
                <a:lnTo>
                  <a:pt x="2780792" y="913130"/>
                </a:lnTo>
                <a:lnTo>
                  <a:pt x="2780474" y="913130"/>
                </a:lnTo>
                <a:lnTo>
                  <a:pt x="2796654" y="906780"/>
                </a:lnTo>
                <a:lnTo>
                  <a:pt x="2796362" y="906780"/>
                </a:lnTo>
                <a:lnTo>
                  <a:pt x="2812643" y="900430"/>
                </a:lnTo>
                <a:lnTo>
                  <a:pt x="2812364" y="900430"/>
                </a:lnTo>
                <a:lnTo>
                  <a:pt x="2828747" y="892810"/>
                </a:lnTo>
                <a:lnTo>
                  <a:pt x="2828480" y="892810"/>
                </a:lnTo>
                <a:lnTo>
                  <a:pt x="2844952" y="885189"/>
                </a:lnTo>
                <a:lnTo>
                  <a:pt x="2844711" y="885189"/>
                </a:lnTo>
                <a:lnTo>
                  <a:pt x="2861233" y="877569"/>
                </a:lnTo>
                <a:lnTo>
                  <a:pt x="2861017" y="877569"/>
                </a:lnTo>
                <a:lnTo>
                  <a:pt x="2877604" y="868680"/>
                </a:lnTo>
                <a:lnTo>
                  <a:pt x="2877388" y="868680"/>
                </a:lnTo>
                <a:lnTo>
                  <a:pt x="2894025" y="859789"/>
                </a:lnTo>
                <a:lnTo>
                  <a:pt x="2893834" y="859789"/>
                </a:lnTo>
                <a:lnTo>
                  <a:pt x="2910497" y="850900"/>
                </a:lnTo>
                <a:lnTo>
                  <a:pt x="2910319" y="852169"/>
                </a:lnTo>
                <a:lnTo>
                  <a:pt x="2987494" y="852169"/>
                </a:lnTo>
                <a:lnTo>
                  <a:pt x="2979077" y="857250"/>
                </a:lnTo>
                <a:lnTo>
                  <a:pt x="2962211" y="866139"/>
                </a:lnTo>
                <a:lnTo>
                  <a:pt x="2945320" y="876300"/>
                </a:lnTo>
                <a:lnTo>
                  <a:pt x="2877908" y="911860"/>
                </a:lnTo>
                <a:lnTo>
                  <a:pt x="2847209" y="925830"/>
                </a:lnTo>
                <a:close/>
              </a:path>
              <a:path w="3517265" h="995679">
                <a:moveTo>
                  <a:pt x="2350118" y="883919"/>
                </a:moveTo>
                <a:lnTo>
                  <a:pt x="2348217" y="883919"/>
                </a:lnTo>
                <a:lnTo>
                  <a:pt x="2347937" y="882650"/>
                </a:lnTo>
                <a:lnTo>
                  <a:pt x="2350118" y="883919"/>
                </a:lnTo>
                <a:close/>
              </a:path>
              <a:path w="3517265" h="995679">
                <a:moveTo>
                  <a:pt x="2388908" y="904239"/>
                </a:moveTo>
                <a:lnTo>
                  <a:pt x="2386609" y="904239"/>
                </a:lnTo>
                <a:lnTo>
                  <a:pt x="2386279" y="902969"/>
                </a:lnTo>
                <a:lnTo>
                  <a:pt x="2388908" y="904239"/>
                </a:lnTo>
                <a:close/>
              </a:path>
              <a:path w="3517265" h="995679">
                <a:moveTo>
                  <a:pt x="2771736" y="957580"/>
                </a:moveTo>
                <a:lnTo>
                  <a:pt x="2604808" y="957580"/>
                </a:lnTo>
                <a:lnTo>
                  <a:pt x="2611793" y="956310"/>
                </a:lnTo>
                <a:lnTo>
                  <a:pt x="2618092" y="956310"/>
                </a:lnTo>
                <a:lnTo>
                  <a:pt x="2625204" y="955039"/>
                </a:lnTo>
                <a:lnTo>
                  <a:pt x="2631503" y="955039"/>
                </a:lnTo>
                <a:lnTo>
                  <a:pt x="2646019" y="952500"/>
                </a:lnTo>
                <a:lnTo>
                  <a:pt x="2645384" y="952500"/>
                </a:lnTo>
                <a:lnTo>
                  <a:pt x="2660116" y="949960"/>
                </a:lnTo>
                <a:lnTo>
                  <a:pt x="2659519" y="949960"/>
                </a:lnTo>
                <a:lnTo>
                  <a:pt x="2674467" y="947419"/>
                </a:lnTo>
                <a:lnTo>
                  <a:pt x="2673921" y="947419"/>
                </a:lnTo>
                <a:lnTo>
                  <a:pt x="2689047" y="943610"/>
                </a:lnTo>
                <a:lnTo>
                  <a:pt x="2688551" y="943610"/>
                </a:lnTo>
                <a:lnTo>
                  <a:pt x="2703868" y="939800"/>
                </a:lnTo>
                <a:lnTo>
                  <a:pt x="2703398" y="939800"/>
                </a:lnTo>
                <a:lnTo>
                  <a:pt x="2718892" y="935989"/>
                </a:lnTo>
                <a:lnTo>
                  <a:pt x="2718447" y="935989"/>
                </a:lnTo>
                <a:lnTo>
                  <a:pt x="2734106" y="930910"/>
                </a:lnTo>
                <a:lnTo>
                  <a:pt x="2733700" y="930910"/>
                </a:lnTo>
                <a:lnTo>
                  <a:pt x="2749499" y="924560"/>
                </a:lnTo>
                <a:lnTo>
                  <a:pt x="2749130" y="925830"/>
                </a:lnTo>
                <a:lnTo>
                  <a:pt x="2847209" y="925830"/>
                </a:lnTo>
                <a:lnTo>
                  <a:pt x="2811183" y="942339"/>
                </a:lnTo>
                <a:lnTo>
                  <a:pt x="2771736" y="957580"/>
                </a:lnTo>
                <a:close/>
              </a:path>
              <a:path w="3517265" h="995679">
                <a:moveTo>
                  <a:pt x="2493141" y="943610"/>
                </a:moveTo>
                <a:lnTo>
                  <a:pt x="2489212" y="943610"/>
                </a:lnTo>
                <a:lnTo>
                  <a:pt x="2488679" y="942339"/>
                </a:lnTo>
                <a:lnTo>
                  <a:pt x="2493141" y="943610"/>
                </a:lnTo>
                <a:close/>
              </a:path>
              <a:path w="3517265" h="995679">
                <a:moveTo>
                  <a:pt x="2604808" y="957580"/>
                </a:moveTo>
                <a:lnTo>
                  <a:pt x="2598267" y="957580"/>
                </a:lnTo>
                <a:lnTo>
                  <a:pt x="2605201" y="956310"/>
                </a:lnTo>
                <a:lnTo>
                  <a:pt x="2604808" y="957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9732340" y="5182819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264400" y="2895600"/>
            <a:ext cx="0" cy="3409950"/>
          </a:xfrm>
          <a:custGeom>
            <a:avLst/>
            <a:gdLst/>
            <a:ahLst/>
            <a:cxnLst/>
            <a:rect l="l" t="t" r="r" b="b"/>
            <a:pathLst>
              <a:path w="0" h="3409950">
                <a:moveTo>
                  <a:pt x="0" y="0"/>
                </a:moveTo>
                <a:lnTo>
                  <a:pt x="0" y="340995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323350" y="6300025"/>
            <a:ext cx="342023" cy="3962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441507" y="6320815"/>
            <a:ext cx="354596" cy="3432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803150" y="3467925"/>
            <a:ext cx="342023" cy="3962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876607" y="5406415"/>
            <a:ext cx="354596" cy="3432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729739" y="2642552"/>
            <a:ext cx="1726564" cy="36715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843337" y="2668587"/>
            <a:ext cx="1726564" cy="367093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高中物</a:t>
            </a:r>
            <a:r>
              <a:rPr dirty="0" spc="-10"/>
              <a:t>理</a:t>
            </a:r>
          </a:p>
        </p:txBody>
      </p:sp>
      <p:sp>
        <p:nvSpPr>
          <p:cNvPr id="3" name="object 3"/>
          <p:cNvSpPr/>
          <p:nvPr/>
        </p:nvSpPr>
        <p:spPr>
          <a:xfrm>
            <a:off x="743432" y="1850377"/>
            <a:ext cx="325310" cy="398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3482" y="1827517"/>
            <a:ext cx="10009555" cy="409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09142" y="2256142"/>
            <a:ext cx="2302065" cy="407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6852" y="933094"/>
            <a:ext cx="1903095" cy="661035"/>
          </a:xfrm>
          <a:custGeom>
            <a:avLst/>
            <a:gdLst/>
            <a:ahLst/>
            <a:cxnLst/>
            <a:rect l="l" t="t" r="r" b="b"/>
            <a:pathLst>
              <a:path w="1903095" h="661035">
                <a:moveTo>
                  <a:pt x="1902472" y="660971"/>
                </a:moveTo>
                <a:lnTo>
                  <a:pt x="0" y="660971"/>
                </a:lnTo>
                <a:lnTo>
                  <a:pt x="0" y="0"/>
                </a:lnTo>
                <a:lnTo>
                  <a:pt x="1902472" y="0"/>
                </a:lnTo>
                <a:lnTo>
                  <a:pt x="1902472" y="38100"/>
                </a:lnTo>
                <a:lnTo>
                  <a:pt x="76200" y="38100"/>
                </a:lnTo>
                <a:lnTo>
                  <a:pt x="38100" y="76200"/>
                </a:lnTo>
                <a:lnTo>
                  <a:pt x="76200" y="76200"/>
                </a:lnTo>
                <a:lnTo>
                  <a:pt x="76200" y="584771"/>
                </a:lnTo>
                <a:lnTo>
                  <a:pt x="38100" y="584771"/>
                </a:lnTo>
                <a:lnTo>
                  <a:pt x="76200" y="622871"/>
                </a:lnTo>
                <a:lnTo>
                  <a:pt x="1902472" y="622871"/>
                </a:lnTo>
                <a:lnTo>
                  <a:pt x="1902472" y="660971"/>
                </a:lnTo>
                <a:close/>
              </a:path>
              <a:path w="1903095" h="661035">
                <a:moveTo>
                  <a:pt x="76200" y="76200"/>
                </a:moveTo>
                <a:lnTo>
                  <a:pt x="38100" y="76200"/>
                </a:lnTo>
                <a:lnTo>
                  <a:pt x="76200" y="38100"/>
                </a:lnTo>
                <a:lnTo>
                  <a:pt x="76200" y="76200"/>
                </a:lnTo>
                <a:close/>
              </a:path>
              <a:path w="1903095" h="661035">
                <a:moveTo>
                  <a:pt x="1826272" y="76200"/>
                </a:moveTo>
                <a:lnTo>
                  <a:pt x="76200" y="76200"/>
                </a:lnTo>
                <a:lnTo>
                  <a:pt x="76200" y="38100"/>
                </a:lnTo>
                <a:lnTo>
                  <a:pt x="1826272" y="38100"/>
                </a:lnTo>
                <a:lnTo>
                  <a:pt x="1826272" y="76200"/>
                </a:lnTo>
                <a:close/>
              </a:path>
              <a:path w="1903095" h="661035">
                <a:moveTo>
                  <a:pt x="1826272" y="622871"/>
                </a:moveTo>
                <a:lnTo>
                  <a:pt x="1826272" y="38100"/>
                </a:lnTo>
                <a:lnTo>
                  <a:pt x="1864372" y="76200"/>
                </a:lnTo>
                <a:lnTo>
                  <a:pt x="1902472" y="76200"/>
                </a:lnTo>
                <a:lnTo>
                  <a:pt x="1902472" y="584771"/>
                </a:lnTo>
                <a:lnTo>
                  <a:pt x="1864372" y="584771"/>
                </a:lnTo>
                <a:lnTo>
                  <a:pt x="1826272" y="622871"/>
                </a:lnTo>
                <a:close/>
              </a:path>
              <a:path w="1903095" h="661035">
                <a:moveTo>
                  <a:pt x="1902472" y="76200"/>
                </a:moveTo>
                <a:lnTo>
                  <a:pt x="1864372" y="76200"/>
                </a:lnTo>
                <a:lnTo>
                  <a:pt x="1826272" y="38100"/>
                </a:lnTo>
                <a:lnTo>
                  <a:pt x="1902472" y="38100"/>
                </a:lnTo>
                <a:lnTo>
                  <a:pt x="1902472" y="76200"/>
                </a:lnTo>
                <a:close/>
              </a:path>
              <a:path w="1903095" h="661035">
                <a:moveTo>
                  <a:pt x="76200" y="622871"/>
                </a:moveTo>
                <a:lnTo>
                  <a:pt x="38100" y="584771"/>
                </a:lnTo>
                <a:lnTo>
                  <a:pt x="76200" y="584771"/>
                </a:lnTo>
                <a:lnTo>
                  <a:pt x="76200" y="622871"/>
                </a:lnTo>
                <a:close/>
              </a:path>
              <a:path w="1903095" h="661035">
                <a:moveTo>
                  <a:pt x="1826272" y="622871"/>
                </a:moveTo>
                <a:lnTo>
                  <a:pt x="76200" y="622871"/>
                </a:lnTo>
                <a:lnTo>
                  <a:pt x="76200" y="584771"/>
                </a:lnTo>
                <a:lnTo>
                  <a:pt x="1826272" y="584771"/>
                </a:lnTo>
                <a:lnTo>
                  <a:pt x="1826272" y="622871"/>
                </a:lnTo>
                <a:close/>
              </a:path>
              <a:path w="1903095" h="661035">
                <a:moveTo>
                  <a:pt x="1902472" y="622871"/>
                </a:moveTo>
                <a:lnTo>
                  <a:pt x="1826272" y="622871"/>
                </a:lnTo>
                <a:lnTo>
                  <a:pt x="1864372" y="584771"/>
                </a:lnTo>
                <a:lnTo>
                  <a:pt x="1902472" y="584771"/>
                </a:lnTo>
                <a:lnTo>
                  <a:pt x="1902472" y="622871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6480" y="1082078"/>
            <a:ext cx="258025" cy="3824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9449" y="1054773"/>
            <a:ext cx="1265135" cy="4599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3587" y="2885833"/>
            <a:ext cx="341185" cy="3964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75372" y="2861068"/>
            <a:ext cx="7988490" cy="4097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2939" y="3305098"/>
            <a:ext cx="4636084" cy="34333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62720" y="6358813"/>
            <a:ext cx="228688" cy="2628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89793" y="6374142"/>
            <a:ext cx="236550" cy="2296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17364" y="3970020"/>
            <a:ext cx="5066030" cy="2075814"/>
          </a:xfrm>
          <a:custGeom>
            <a:avLst/>
            <a:gdLst/>
            <a:ahLst/>
            <a:cxnLst/>
            <a:rect l="l" t="t" r="r" b="b"/>
            <a:pathLst>
              <a:path w="5066030" h="2075814">
                <a:moveTo>
                  <a:pt x="4911852" y="920495"/>
                </a:moveTo>
                <a:lnTo>
                  <a:pt x="1594103" y="920495"/>
                </a:lnTo>
                <a:lnTo>
                  <a:pt x="1545639" y="912513"/>
                </a:lnTo>
                <a:lnTo>
                  <a:pt x="1503544" y="890639"/>
                </a:lnTo>
                <a:lnTo>
                  <a:pt x="1470392" y="857440"/>
                </a:lnTo>
                <a:lnTo>
                  <a:pt x="1448638" y="815359"/>
                </a:lnTo>
                <a:lnTo>
                  <a:pt x="1440827" y="766927"/>
                </a:lnTo>
                <a:lnTo>
                  <a:pt x="1440180" y="766571"/>
                </a:lnTo>
                <a:lnTo>
                  <a:pt x="1440180" y="153924"/>
                </a:lnTo>
                <a:lnTo>
                  <a:pt x="1448307" y="105513"/>
                </a:lnTo>
                <a:lnTo>
                  <a:pt x="1470252" y="63424"/>
                </a:lnTo>
                <a:lnTo>
                  <a:pt x="1503525" y="30148"/>
                </a:lnTo>
                <a:lnTo>
                  <a:pt x="1545639" y="8177"/>
                </a:lnTo>
                <a:lnTo>
                  <a:pt x="1594103" y="0"/>
                </a:lnTo>
                <a:lnTo>
                  <a:pt x="4911852" y="0"/>
                </a:lnTo>
                <a:lnTo>
                  <a:pt x="4960572" y="8177"/>
                </a:lnTo>
                <a:lnTo>
                  <a:pt x="5002814" y="30148"/>
                </a:lnTo>
                <a:lnTo>
                  <a:pt x="5036087" y="63424"/>
                </a:lnTo>
                <a:lnTo>
                  <a:pt x="5057904" y="105513"/>
                </a:lnTo>
                <a:lnTo>
                  <a:pt x="5065776" y="153924"/>
                </a:lnTo>
                <a:lnTo>
                  <a:pt x="5065718" y="766927"/>
                </a:lnTo>
                <a:lnTo>
                  <a:pt x="5057904" y="815177"/>
                </a:lnTo>
                <a:lnTo>
                  <a:pt x="5036087" y="857363"/>
                </a:lnTo>
                <a:lnTo>
                  <a:pt x="5002814" y="890639"/>
                </a:lnTo>
                <a:lnTo>
                  <a:pt x="4960555" y="912516"/>
                </a:lnTo>
                <a:lnTo>
                  <a:pt x="4911852" y="920495"/>
                </a:lnTo>
                <a:close/>
              </a:path>
              <a:path w="5066030" h="2075814">
                <a:moveTo>
                  <a:pt x="5065720" y="766914"/>
                </a:moveTo>
                <a:lnTo>
                  <a:pt x="5065776" y="766571"/>
                </a:lnTo>
                <a:lnTo>
                  <a:pt x="5065720" y="766914"/>
                </a:lnTo>
                <a:close/>
              </a:path>
              <a:path w="5066030" h="2075814">
                <a:moveTo>
                  <a:pt x="0" y="2075688"/>
                </a:moveTo>
                <a:lnTo>
                  <a:pt x="2045208" y="920495"/>
                </a:lnTo>
                <a:lnTo>
                  <a:pt x="2950464" y="920495"/>
                </a:lnTo>
                <a:lnTo>
                  <a:pt x="0" y="20756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70234" y="3964419"/>
            <a:ext cx="5119370" cy="2095500"/>
          </a:xfrm>
          <a:custGeom>
            <a:avLst/>
            <a:gdLst/>
            <a:ahLst/>
            <a:cxnLst/>
            <a:rect l="l" t="t" r="r" b="b"/>
            <a:pathLst>
              <a:path w="5119370" h="2095500">
                <a:moveTo>
                  <a:pt x="5028755" y="12700"/>
                </a:moveTo>
                <a:lnTo>
                  <a:pt x="1571993" y="12700"/>
                </a:lnTo>
                <a:lnTo>
                  <a:pt x="1579067" y="0"/>
                </a:lnTo>
                <a:lnTo>
                  <a:pt x="5021681" y="0"/>
                </a:lnTo>
                <a:lnTo>
                  <a:pt x="5028755" y="12700"/>
                </a:lnTo>
                <a:close/>
              </a:path>
              <a:path w="5119370" h="2095500">
                <a:moveTo>
                  <a:pt x="1577365" y="25400"/>
                </a:moveTo>
                <a:lnTo>
                  <a:pt x="1551952" y="25400"/>
                </a:lnTo>
                <a:lnTo>
                  <a:pt x="1558429" y="12700"/>
                </a:lnTo>
                <a:lnTo>
                  <a:pt x="1584147" y="12700"/>
                </a:lnTo>
                <a:lnTo>
                  <a:pt x="1577365" y="25400"/>
                </a:lnTo>
                <a:close/>
              </a:path>
              <a:path w="5119370" h="2095500">
                <a:moveTo>
                  <a:pt x="5048796" y="25400"/>
                </a:moveTo>
                <a:lnTo>
                  <a:pt x="5023383" y="25400"/>
                </a:lnTo>
                <a:lnTo>
                  <a:pt x="5016601" y="12700"/>
                </a:lnTo>
                <a:lnTo>
                  <a:pt x="5042319" y="12700"/>
                </a:lnTo>
                <a:lnTo>
                  <a:pt x="5048796" y="25400"/>
                </a:lnTo>
                <a:close/>
              </a:path>
              <a:path w="5119370" h="2095500">
                <a:moveTo>
                  <a:pt x="1553184" y="38100"/>
                </a:moveTo>
                <a:lnTo>
                  <a:pt x="1533880" y="38100"/>
                </a:lnTo>
                <a:lnTo>
                  <a:pt x="1539671" y="25400"/>
                </a:lnTo>
                <a:lnTo>
                  <a:pt x="1559191" y="25400"/>
                </a:lnTo>
                <a:lnTo>
                  <a:pt x="1553184" y="38100"/>
                </a:lnTo>
                <a:close/>
              </a:path>
              <a:path w="5119370" h="2095500">
                <a:moveTo>
                  <a:pt x="5066868" y="38100"/>
                </a:moveTo>
                <a:lnTo>
                  <a:pt x="5047564" y="38100"/>
                </a:lnTo>
                <a:lnTo>
                  <a:pt x="5041557" y="25400"/>
                </a:lnTo>
                <a:lnTo>
                  <a:pt x="5061077" y="25400"/>
                </a:lnTo>
                <a:lnTo>
                  <a:pt x="5066868" y="38100"/>
                </a:lnTo>
                <a:close/>
              </a:path>
              <a:path w="5119370" h="2095500">
                <a:moveTo>
                  <a:pt x="1537208" y="50800"/>
                </a:moveTo>
                <a:lnTo>
                  <a:pt x="1523060" y="50800"/>
                </a:lnTo>
                <a:lnTo>
                  <a:pt x="1528343" y="38100"/>
                </a:lnTo>
                <a:lnTo>
                  <a:pt x="1542529" y="38100"/>
                </a:lnTo>
                <a:lnTo>
                  <a:pt x="1537208" y="50800"/>
                </a:lnTo>
                <a:close/>
              </a:path>
              <a:path w="5119370" h="2095500">
                <a:moveTo>
                  <a:pt x="1542313" y="50800"/>
                </a:moveTo>
                <a:lnTo>
                  <a:pt x="1542529" y="38100"/>
                </a:lnTo>
                <a:lnTo>
                  <a:pt x="1547876" y="38100"/>
                </a:lnTo>
                <a:lnTo>
                  <a:pt x="1542313" y="50800"/>
                </a:lnTo>
                <a:close/>
              </a:path>
              <a:path w="5119370" h="2095500">
                <a:moveTo>
                  <a:pt x="5058435" y="50800"/>
                </a:moveTo>
                <a:lnTo>
                  <a:pt x="5052872" y="38100"/>
                </a:lnTo>
                <a:lnTo>
                  <a:pt x="5058219" y="38100"/>
                </a:lnTo>
                <a:lnTo>
                  <a:pt x="5058435" y="50800"/>
                </a:lnTo>
                <a:close/>
              </a:path>
              <a:path w="5119370" h="2095500">
                <a:moveTo>
                  <a:pt x="5077688" y="50800"/>
                </a:moveTo>
                <a:lnTo>
                  <a:pt x="5063540" y="50800"/>
                </a:lnTo>
                <a:lnTo>
                  <a:pt x="5058219" y="38100"/>
                </a:lnTo>
                <a:lnTo>
                  <a:pt x="5072405" y="38100"/>
                </a:lnTo>
                <a:lnTo>
                  <a:pt x="5077688" y="50800"/>
                </a:lnTo>
                <a:close/>
              </a:path>
              <a:path w="5119370" h="2095500">
                <a:moveTo>
                  <a:pt x="1527746" y="63500"/>
                </a:moveTo>
                <a:lnTo>
                  <a:pt x="1513306" y="63500"/>
                </a:lnTo>
                <a:lnTo>
                  <a:pt x="1518043" y="50800"/>
                </a:lnTo>
                <a:lnTo>
                  <a:pt x="1532559" y="50800"/>
                </a:lnTo>
                <a:lnTo>
                  <a:pt x="1527746" y="63500"/>
                </a:lnTo>
                <a:close/>
              </a:path>
              <a:path w="5119370" h="2095500">
                <a:moveTo>
                  <a:pt x="5087442" y="63500"/>
                </a:moveTo>
                <a:lnTo>
                  <a:pt x="5073002" y="63500"/>
                </a:lnTo>
                <a:lnTo>
                  <a:pt x="5068189" y="50800"/>
                </a:lnTo>
                <a:lnTo>
                  <a:pt x="5082705" y="50800"/>
                </a:lnTo>
                <a:lnTo>
                  <a:pt x="5087442" y="63500"/>
                </a:lnTo>
                <a:close/>
              </a:path>
              <a:path w="5119370" h="2095500">
                <a:moveTo>
                  <a:pt x="1519301" y="76200"/>
                </a:moveTo>
                <a:lnTo>
                  <a:pt x="1504708" y="76200"/>
                </a:lnTo>
                <a:lnTo>
                  <a:pt x="1508861" y="63500"/>
                </a:lnTo>
                <a:lnTo>
                  <a:pt x="1523568" y="63500"/>
                </a:lnTo>
                <a:lnTo>
                  <a:pt x="1519301" y="76200"/>
                </a:lnTo>
                <a:close/>
              </a:path>
              <a:path w="5119370" h="2095500">
                <a:moveTo>
                  <a:pt x="5096040" y="76200"/>
                </a:moveTo>
                <a:lnTo>
                  <a:pt x="5081447" y="76200"/>
                </a:lnTo>
                <a:lnTo>
                  <a:pt x="5077180" y="63500"/>
                </a:lnTo>
                <a:lnTo>
                  <a:pt x="5091887" y="63500"/>
                </a:lnTo>
                <a:lnTo>
                  <a:pt x="5096040" y="76200"/>
                </a:lnTo>
                <a:close/>
              </a:path>
              <a:path w="5119370" h="2095500">
                <a:moveTo>
                  <a:pt x="1511947" y="88900"/>
                </a:moveTo>
                <a:lnTo>
                  <a:pt x="1497342" y="88900"/>
                </a:lnTo>
                <a:lnTo>
                  <a:pt x="1500860" y="76200"/>
                </a:lnTo>
                <a:lnTo>
                  <a:pt x="1515643" y="76200"/>
                </a:lnTo>
                <a:lnTo>
                  <a:pt x="1511947" y="88900"/>
                </a:lnTo>
                <a:close/>
              </a:path>
              <a:path w="5119370" h="2095500">
                <a:moveTo>
                  <a:pt x="5103406" y="88900"/>
                </a:moveTo>
                <a:lnTo>
                  <a:pt x="5088801" y="88900"/>
                </a:lnTo>
                <a:lnTo>
                  <a:pt x="5085105" y="76200"/>
                </a:lnTo>
                <a:lnTo>
                  <a:pt x="5099888" y="76200"/>
                </a:lnTo>
                <a:lnTo>
                  <a:pt x="5103406" y="88900"/>
                </a:lnTo>
                <a:close/>
              </a:path>
              <a:path w="5119370" h="2095500">
                <a:moveTo>
                  <a:pt x="1505775" y="101600"/>
                </a:moveTo>
                <a:lnTo>
                  <a:pt x="1491284" y="101600"/>
                </a:lnTo>
                <a:lnTo>
                  <a:pt x="1494142" y="88900"/>
                </a:lnTo>
                <a:lnTo>
                  <a:pt x="1508848" y="88900"/>
                </a:lnTo>
                <a:lnTo>
                  <a:pt x="1505775" y="101600"/>
                </a:lnTo>
                <a:close/>
              </a:path>
              <a:path w="5119370" h="2095500">
                <a:moveTo>
                  <a:pt x="5109464" y="101600"/>
                </a:moveTo>
                <a:lnTo>
                  <a:pt x="5094973" y="101600"/>
                </a:lnTo>
                <a:lnTo>
                  <a:pt x="5091899" y="88900"/>
                </a:lnTo>
                <a:lnTo>
                  <a:pt x="5106606" y="88900"/>
                </a:lnTo>
                <a:lnTo>
                  <a:pt x="5109464" y="101600"/>
                </a:lnTo>
                <a:close/>
              </a:path>
              <a:path w="5119370" h="2095500">
                <a:moveTo>
                  <a:pt x="1497253" y="127000"/>
                </a:moveTo>
                <a:lnTo>
                  <a:pt x="1484845" y="127000"/>
                </a:lnTo>
                <a:lnTo>
                  <a:pt x="1486623" y="114300"/>
                </a:lnTo>
                <a:lnTo>
                  <a:pt x="1488770" y="101600"/>
                </a:lnTo>
                <a:lnTo>
                  <a:pt x="1503260" y="101600"/>
                </a:lnTo>
                <a:lnTo>
                  <a:pt x="1500860" y="114300"/>
                </a:lnTo>
                <a:lnTo>
                  <a:pt x="1498968" y="114300"/>
                </a:lnTo>
                <a:lnTo>
                  <a:pt x="1497253" y="127000"/>
                </a:lnTo>
                <a:close/>
              </a:path>
              <a:path w="5119370" h="2095500">
                <a:moveTo>
                  <a:pt x="5115902" y="127000"/>
                </a:moveTo>
                <a:lnTo>
                  <a:pt x="5103495" y="127000"/>
                </a:lnTo>
                <a:lnTo>
                  <a:pt x="5101780" y="114300"/>
                </a:lnTo>
                <a:lnTo>
                  <a:pt x="5099888" y="114300"/>
                </a:lnTo>
                <a:lnTo>
                  <a:pt x="5097487" y="101600"/>
                </a:lnTo>
                <a:lnTo>
                  <a:pt x="5111978" y="101600"/>
                </a:lnTo>
                <a:lnTo>
                  <a:pt x="5114124" y="114300"/>
                </a:lnTo>
                <a:lnTo>
                  <a:pt x="5115902" y="127000"/>
                </a:lnTo>
                <a:close/>
              </a:path>
              <a:path w="5119370" h="2095500">
                <a:moveTo>
                  <a:pt x="1495044" y="139700"/>
                </a:moveTo>
                <a:lnTo>
                  <a:pt x="1482420" y="139700"/>
                </a:lnTo>
                <a:lnTo>
                  <a:pt x="1483436" y="127000"/>
                </a:lnTo>
                <a:lnTo>
                  <a:pt x="1496021" y="127000"/>
                </a:lnTo>
                <a:lnTo>
                  <a:pt x="1495044" y="139700"/>
                </a:lnTo>
                <a:close/>
              </a:path>
              <a:path w="5119370" h="2095500">
                <a:moveTo>
                  <a:pt x="5118328" y="139700"/>
                </a:moveTo>
                <a:lnTo>
                  <a:pt x="5105704" y="139700"/>
                </a:lnTo>
                <a:lnTo>
                  <a:pt x="5104726" y="127000"/>
                </a:lnTo>
                <a:lnTo>
                  <a:pt x="5117312" y="127000"/>
                </a:lnTo>
                <a:lnTo>
                  <a:pt x="5118328" y="139700"/>
                </a:lnTo>
                <a:close/>
              </a:path>
              <a:path w="5119370" h="2095500">
                <a:moveTo>
                  <a:pt x="1495069" y="787400"/>
                </a:moveTo>
                <a:lnTo>
                  <a:pt x="1482420" y="787400"/>
                </a:lnTo>
                <a:lnTo>
                  <a:pt x="1481810" y="774700"/>
                </a:lnTo>
                <a:lnTo>
                  <a:pt x="1481607" y="762000"/>
                </a:lnTo>
                <a:lnTo>
                  <a:pt x="1481607" y="152400"/>
                </a:lnTo>
                <a:lnTo>
                  <a:pt x="1481810" y="139700"/>
                </a:lnTo>
                <a:lnTo>
                  <a:pt x="1494497" y="139700"/>
                </a:lnTo>
                <a:lnTo>
                  <a:pt x="1494294" y="152400"/>
                </a:lnTo>
                <a:lnTo>
                  <a:pt x="1494294" y="762000"/>
                </a:lnTo>
                <a:lnTo>
                  <a:pt x="1494497" y="774700"/>
                </a:lnTo>
                <a:lnTo>
                  <a:pt x="1495069" y="787400"/>
                </a:lnTo>
                <a:close/>
              </a:path>
              <a:path w="5119370" h="2095500">
                <a:moveTo>
                  <a:pt x="5118328" y="787400"/>
                </a:moveTo>
                <a:lnTo>
                  <a:pt x="5105666" y="787400"/>
                </a:lnTo>
                <a:lnTo>
                  <a:pt x="5106263" y="774700"/>
                </a:lnTo>
                <a:lnTo>
                  <a:pt x="5106454" y="762000"/>
                </a:lnTo>
                <a:lnTo>
                  <a:pt x="5106441" y="152400"/>
                </a:lnTo>
                <a:lnTo>
                  <a:pt x="5106250" y="139700"/>
                </a:lnTo>
                <a:lnTo>
                  <a:pt x="5118938" y="139700"/>
                </a:lnTo>
                <a:lnTo>
                  <a:pt x="5119141" y="152400"/>
                </a:lnTo>
                <a:lnTo>
                  <a:pt x="5119141" y="762000"/>
                </a:lnTo>
                <a:lnTo>
                  <a:pt x="5118938" y="774700"/>
                </a:lnTo>
                <a:lnTo>
                  <a:pt x="5118328" y="787400"/>
                </a:lnTo>
                <a:close/>
              </a:path>
              <a:path w="5119370" h="2095500">
                <a:moveTo>
                  <a:pt x="1496021" y="787400"/>
                </a:moveTo>
                <a:lnTo>
                  <a:pt x="1495069" y="787400"/>
                </a:lnTo>
                <a:lnTo>
                  <a:pt x="1495044" y="774700"/>
                </a:lnTo>
                <a:lnTo>
                  <a:pt x="1496021" y="787400"/>
                </a:lnTo>
                <a:close/>
              </a:path>
              <a:path w="5119370" h="2095500">
                <a:moveTo>
                  <a:pt x="5105666" y="787400"/>
                </a:moveTo>
                <a:lnTo>
                  <a:pt x="5104726" y="787400"/>
                </a:lnTo>
                <a:lnTo>
                  <a:pt x="5105704" y="774700"/>
                </a:lnTo>
                <a:lnTo>
                  <a:pt x="5105666" y="787400"/>
                </a:lnTo>
                <a:close/>
              </a:path>
              <a:path w="5119370" h="2095500">
                <a:moveTo>
                  <a:pt x="1497317" y="800100"/>
                </a:moveTo>
                <a:lnTo>
                  <a:pt x="1484845" y="800100"/>
                </a:lnTo>
                <a:lnTo>
                  <a:pt x="1483436" y="787400"/>
                </a:lnTo>
                <a:lnTo>
                  <a:pt x="1495971" y="787400"/>
                </a:lnTo>
                <a:lnTo>
                  <a:pt x="1497317" y="800100"/>
                </a:lnTo>
                <a:close/>
              </a:path>
              <a:path w="5119370" h="2095500">
                <a:moveTo>
                  <a:pt x="5115902" y="800100"/>
                </a:moveTo>
                <a:lnTo>
                  <a:pt x="5103431" y="800100"/>
                </a:lnTo>
                <a:lnTo>
                  <a:pt x="5104777" y="787400"/>
                </a:lnTo>
                <a:lnTo>
                  <a:pt x="5117312" y="787400"/>
                </a:lnTo>
                <a:lnTo>
                  <a:pt x="5115902" y="800100"/>
                </a:lnTo>
                <a:close/>
              </a:path>
              <a:path w="5119370" h="2095500">
                <a:moveTo>
                  <a:pt x="1505902" y="825500"/>
                </a:moveTo>
                <a:lnTo>
                  <a:pt x="1491284" y="825500"/>
                </a:lnTo>
                <a:lnTo>
                  <a:pt x="1488770" y="812800"/>
                </a:lnTo>
                <a:lnTo>
                  <a:pt x="1486623" y="800100"/>
                </a:lnTo>
                <a:lnTo>
                  <a:pt x="1498879" y="800100"/>
                </a:lnTo>
                <a:lnTo>
                  <a:pt x="1500949" y="812800"/>
                </a:lnTo>
                <a:lnTo>
                  <a:pt x="1503159" y="812800"/>
                </a:lnTo>
                <a:lnTo>
                  <a:pt x="1505902" y="825500"/>
                </a:lnTo>
                <a:close/>
              </a:path>
              <a:path w="5119370" h="2095500">
                <a:moveTo>
                  <a:pt x="5109464" y="825500"/>
                </a:moveTo>
                <a:lnTo>
                  <a:pt x="5094846" y="825500"/>
                </a:lnTo>
                <a:lnTo>
                  <a:pt x="5097589" y="812800"/>
                </a:lnTo>
                <a:lnTo>
                  <a:pt x="5099799" y="812800"/>
                </a:lnTo>
                <a:lnTo>
                  <a:pt x="5101869" y="800100"/>
                </a:lnTo>
                <a:lnTo>
                  <a:pt x="5114124" y="800100"/>
                </a:lnTo>
                <a:lnTo>
                  <a:pt x="5111978" y="812800"/>
                </a:lnTo>
                <a:lnTo>
                  <a:pt x="5109464" y="825500"/>
                </a:lnTo>
                <a:close/>
              </a:path>
              <a:path w="5119370" h="2095500">
                <a:moveTo>
                  <a:pt x="1512100" y="838200"/>
                </a:moveTo>
                <a:lnTo>
                  <a:pt x="1497342" y="838200"/>
                </a:lnTo>
                <a:lnTo>
                  <a:pt x="1494142" y="825500"/>
                </a:lnTo>
                <a:lnTo>
                  <a:pt x="1508709" y="825500"/>
                </a:lnTo>
                <a:lnTo>
                  <a:pt x="1512100" y="838200"/>
                </a:lnTo>
                <a:close/>
              </a:path>
              <a:path w="5119370" h="2095500">
                <a:moveTo>
                  <a:pt x="5103406" y="838200"/>
                </a:moveTo>
                <a:lnTo>
                  <a:pt x="5088648" y="838200"/>
                </a:lnTo>
                <a:lnTo>
                  <a:pt x="5092039" y="825500"/>
                </a:lnTo>
                <a:lnTo>
                  <a:pt x="5106606" y="825500"/>
                </a:lnTo>
                <a:lnTo>
                  <a:pt x="5103406" y="838200"/>
                </a:lnTo>
                <a:close/>
              </a:path>
              <a:path w="5119370" h="2095500">
                <a:moveTo>
                  <a:pt x="1519466" y="850900"/>
                </a:moveTo>
                <a:lnTo>
                  <a:pt x="1504708" y="850900"/>
                </a:lnTo>
                <a:lnTo>
                  <a:pt x="1500860" y="838200"/>
                </a:lnTo>
                <a:lnTo>
                  <a:pt x="1515478" y="838200"/>
                </a:lnTo>
                <a:lnTo>
                  <a:pt x="1519466" y="850900"/>
                </a:lnTo>
                <a:close/>
              </a:path>
              <a:path w="5119370" h="2095500">
                <a:moveTo>
                  <a:pt x="5096040" y="850900"/>
                </a:moveTo>
                <a:lnTo>
                  <a:pt x="5081282" y="850900"/>
                </a:lnTo>
                <a:lnTo>
                  <a:pt x="5085270" y="838200"/>
                </a:lnTo>
                <a:lnTo>
                  <a:pt x="5099888" y="838200"/>
                </a:lnTo>
                <a:lnTo>
                  <a:pt x="5096040" y="850900"/>
                </a:lnTo>
                <a:close/>
              </a:path>
              <a:path w="5119370" h="2095500">
                <a:moveTo>
                  <a:pt x="1527937" y="863600"/>
                </a:moveTo>
                <a:lnTo>
                  <a:pt x="1513306" y="863600"/>
                </a:lnTo>
                <a:lnTo>
                  <a:pt x="1508861" y="850900"/>
                </a:lnTo>
                <a:lnTo>
                  <a:pt x="1523390" y="850900"/>
                </a:lnTo>
                <a:lnTo>
                  <a:pt x="1527937" y="863600"/>
                </a:lnTo>
                <a:close/>
              </a:path>
              <a:path w="5119370" h="2095500">
                <a:moveTo>
                  <a:pt x="5087442" y="863600"/>
                </a:moveTo>
                <a:lnTo>
                  <a:pt x="5072811" y="863600"/>
                </a:lnTo>
                <a:lnTo>
                  <a:pt x="5077358" y="850900"/>
                </a:lnTo>
                <a:lnTo>
                  <a:pt x="5091887" y="850900"/>
                </a:lnTo>
                <a:lnTo>
                  <a:pt x="5087442" y="863600"/>
                </a:lnTo>
                <a:close/>
              </a:path>
              <a:path w="5119370" h="2095500">
                <a:moveTo>
                  <a:pt x="1537423" y="876300"/>
                </a:moveTo>
                <a:lnTo>
                  <a:pt x="1523060" y="876300"/>
                </a:lnTo>
                <a:lnTo>
                  <a:pt x="1518043" y="863600"/>
                </a:lnTo>
                <a:lnTo>
                  <a:pt x="1532356" y="863600"/>
                </a:lnTo>
                <a:lnTo>
                  <a:pt x="1537423" y="876300"/>
                </a:lnTo>
                <a:close/>
              </a:path>
              <a:path w="5119370" h="2095500">
                <a:moveTo>
                  <a:pt x="1542529" y="876300"/>
                </a:moveTo>
                <a:lnTo>
                  <a:pt x="1537423" y="876300"/>
                </a:lnTo>
                <a:lnTo>
                  <a:pt x="1537208" y="863600"/>
                </a:lnTo>
                <a:lnTo>
                  <a:pt x="1542529" y="876300"/>
                </a:lnTo>
                <a:close/>
              </a:path>
              <a:path w="5119370" h="2095500">
                <a:moveTo>
                  <a:pt x="5063324" y="876300"/>
                </a:moveTo>
                <a:lnTo>
                  <a:pt x="5058219" y="876300"/>
                </a:lnTo>
                <a:lnTo>
                  <a:pt x="5063540" y="863600"/>
                </a:lnTo>
                <a:lnTo>
                  <a:pt x="5063324" y="876300"/>
                </a:lnTo>
                <a:close/>
              </a:path>
              <a:path w="5119370" h="2095500">
                <a:moveTo>
                  <a:pt x="5077688" y="876300"/>
                </a:moveTo>
                <a:lnTo>
                  <a:pt x="5063324" y="876300"/>
                </a:lnTo>
                <a:lnTo>
                  <a:pt x="5068392" y="863600"/>
                </a:lnTo>
                <a:lnTo>
                  <a:pt x="5082705" y="863600"/>
                </a:lnTo>
                <a:lnTo>
                  <a:pt x="5077688" y="876300"/>
                </a:lnTo>
                <a:close/>
              </a:path>
              <a:path w="5119370" h="2095500">
                <a:moveTo>
                  <a:pt x="1553425" y="889000"/>
                </a:moveTo>
                <a:lnTo>
                  <a:pt x="1533880" y="889000"/>
                </a:lnTo>
                <a:lnTo>
                  <a:pt x="1528343" y="876300"/>
                </a:lnTo>
                <a:lnTo>
                  <a:pt x="1547634" y="876300"/>
                </a:lnTo>
                <a:lnTo>
                  <a:pt x="1553425" y="889000"/>
                </a:lnTo>
                <a:close/>
              </a:path>
              <a:path w="5119370" h="2095500">
                <a:moveTo>
                  <a:pt x="5066868" y="889000"/>
                </a:moveTo>
                <a:lnTo>
                  <a:pt x="5047322" y="889000"/>
                </a:lnTo>
                <a:lnTo>
                  <a:pt x="5053114" y="876300"/>
                </a:lnTo>
                <a:lnTo>
                  <a:pt x="5072405" y="876300"/>
                </a:lnTo>
                <a:lnTo>
                  <a:pt x="5066868" y="889000"/>
                </a:lnTo>
                <a:close/>
              </a:path>
              <a:path w="5119370" h="2095500">
                <a:moveTo>
                  <a:pt x="1571307" y="901700"/>
                </a:moveTo>
                <a:lnTo>
                  <a:pt x="1551952" y="901700"/>
                </a:lnTo>
                <a:lnTo>
                  <a:pt x="1545691" y="889000"/>
                </a:lnTo>
                <a:lnTo>
                  <a:pt x="1564894" y="889000"/>
                </a:lnTo>
                <a:lnTo>
                  <a:pt x="1571307" y="901700"/>
                </a:lnTo>
                <a:close/>
              </a:path>
              <a:path w="5119370" h="2095500">
                <a:moveTo>
                  <a:pt x="1577644" y="901700"/>
                </a:moveTo>
                <a:lnTo>
                  <a:pt x="1571307" y="901700"/>
                </a:lnTo>
                <a:lnTo>
                  <a:pt x="1571040" y="889000"/>
                </a:lnTo>
                <a:lnTo>
                  <a:pt x="1577644" y="901700"/>
                </a:lnTo>
                <a:close/>
              </a:path>
              <a:path w="5119370" h="2095500">
                <a:moveTo>
                  <a:pt x="5029441" y="901700"/>
                </a:moveTo>
                <a:lnTo>
                  <a:pt x="5023104" y="901700"/>
                </a:lnTo>
                <a:lnTo>
                  <a:pt x="5029708" y="889000"/>
                </a:lnTo>
                <a:lnTo>
                  <a:pt x="5029441" y="901700"/>
                </a:lnTo>
                <a:close/>
              </a:path>
              <a:path w="5119370" h="2095500">
                <a:moveTo>
                  <a:pt x="5048796" y="901700"/>
                </a:moveTo>
                <a:lnTo>
                  <a:pt x="5029441" y="901700"/>
                </a:lnTo>
                <a:lnTo>
                  <a:pt x="5035854" y="889000"/>
                </a:lnTo>
                <a:lnTo>
                  <a:pt x="5055057" y="889000"/>
                </a:lnTo>
                <a:lnTo>
                  <a:pt x="5048796" y="901700"/>
                </a:lnTo>
                <a:close/>
              </a:path>
              <a:path w="5119370" h="2095500">
                <a:moveTo>
                  <a:pt x="1604619" y="914400"/>
                </a:moveTo>
                <a:lnTo>
                  <a:pt x="1571993" y="914400"/>
                </a:lnTo>
                <a:lnTo>
                  <a:pt x="1565109" y="901700"/>
                </a:lnTo>
                <a:lnTo>
                  <a:pt x="1597355" y="901700"/>
                </a:lnTo>
                <a:lnTo>
                  <a:pt x="1604619" y="914400"/>
                </a:lnTo>
                <a:close/>
              </a:path>
              <a:path w="5119370" h="2095500">
                <a:moveTo>
                  <a:pt x="5028755" y="914400"/>
                </a:moveTo>
                <a:lnTo>
                  <a:pt x="4996129" y="914400"/>
                </a:lnTo>
                <a:lnTo>
                  <a:pt x="5003393" y="901700"/>
                </a:lnTo>
                <a:lnTo>
                  <a:pt x="5035638" y="901700"/>
                </a:lnTo>
                <a:lnTo>
                  <a:pt x="5028755" y="914400"/>
                </a:lnTo>
                <a:close/>
              </a:path>
              <a:path w="5119370" h="2095500">
                <a:moveTo>
                  <a:pt x="2066510" y="927100"/>
                </a:moveTo>
                <a:lnTo>
                  <a:pt x="1609026" y="927100"/>
                </a:lnTo>
                <a:lnTo>
                  <a:pt x="1601304" y="914400"/>
                </a:lnTo>
                <a:lnTo>
                  <a:pt x="2088972" y="914400"/>
                </a:lnTo>
                <a:lnTo>
                  <a:pt x="2066510" y="927100"/>
                </a:lnTo>
                <a:close/>
              </a:path>
              <a:path w="5119370" h="2095500">
                <a:moveTo>
                  <a:pt x="45276" y="2069900"/>
                </a:moveTo>
                <a:lnTo>
                  <a:pt x="2088972" y="914400"/>
                </a:lnTo>
                <a:lnTo>
                  <a:pt x="2092096" y="927100"/>
                </a:lnTo>
                <a:lnTo>
                  <a:pt x="2093782" y="927100"/>
                </a:lnTo>
                <a:lnTo>
                  <a:pt x="135383" y="2034628"/>
                </a:lnTo>
                <a:lnTo>
                  <a:pt x="45276" y="2069900"/>
                </a:lnTo>
                <a:close/>
              </a:path>
              <a:path w="5119370" h="2095500">
                <a:moveTo>
                  <a:pt x="2093782" y="927100"/>
                </a:moveTo>
                <a:lnTo>
                  <a:pt x="2092096" y="927100"/>
                </a:lnTo>
                <a:lnTo>
                  <a:pt x="2088972" y="914400"/>
                </a:lnTo>
                <a:lnTo>
                  <a:pt x="2116239" y="914400"/>
                </a:lnTo>
                <a:lnTo>
                  <a:pt x="2093782" y="927100"/>
                </a:lnTo>
                <a:close/>
              </a:path>
              <a:path w="5119370" h="2095500">
                <a:moveTo>
                  <a:pt x="83948" y="2063715"/>
                </a:moveTo>
                <a:lnTo>
                  <a:pt x="135383" y="2034628"/>
                </a:lnTo>
                <a:lnTo>
                  <a:pt x="2997111" y="914400"/>
                </a:lnTo>
                <a:lnTo>
                  <a:pt x="4999443" y="914400"/>
                </a:lnTo>
                <a:lnTo>
                  <a:pt x="4991722" y="927100"/>
                </a:lnTo>
                <a:lnTo>
                  <a:pt x="3000616" y="927100"/>
                </a:lnTo>
                <a:lnTo>
                  <a:pt x="83948" y="2063715"/>
                </a:lnTo>
                <a:close/>
              </a:path>
              <a:path w="5119370" h="2095500">
                <a:moveTo>
                  <a:pt x="48026" y="2077714"/>
                </a:moveTo>
                <a:lnTo>
                  <a:pt x="44798" y="2070171"/>
                </a:lnTo>
                <a:lnTo>
                  <a:pt x="45276" y="2069900"/>
                </a:lnTo>
                <a:lnTo>
                  <a:pt x="135383" y="2034628"/>
                </a:lnTo>
                <a:lnTo>
                  <a:pt x="83948" y="2063715"/>
                </a:lnTo>
                <a:lnTo>
                  <a:pt x="48026" y="2077714"/>
                </a:lnTo>
                <a:close/>
              </a:path>
              <a:path w="5119370" h="2095500">
                <a:moveTo>
                  <a:pt x="50203" y="2082800"/>
                </a:moveTo>
                <a:lnTo>
                  <a:pt x="48026" y="2077714"/>
                </a:lnTo>
                <a:lnTo>
                  <a:pt x="83948" y="2063715"/>
                </a:lnTo>
                <a:lnTo>
                  <a:pt x="50203" y="2082800"/>
                </a:lnTo>
                <a:close/>
              </a:path>
              <a:path w="5119370" h="2095500">
                <a:moveTo>
                  <a:pt x="44798" y="2070171"/>
                </a:moveTo>
                <a:lnTo>
                  <a:pt x="45276" y="2069900"/>
                </a:lnTo>
                <a:lnTo>
                  <a:pt x="44798" y="2070171"/>
                </a:lnTo>
                <a:close/>
              </a:path>
              <a:path w="5119370" h="2095500">
                <a:moveTo>
                  <a:pt x="2387" y="2095500"/>
                </a:moveTo>
                <a:lnTo>
                  <a:pt x="0" y="2095500"/>
                </a:lnTo>
                <a:lnTo>
                  <a:pt x="44798" y="2070171"/>
                </a:lnTo>
                <a:lnTo>
                  <a:pt x="48026" y="2077714"/>
                </a:lnTo>
                <a:lnTo>
                  <a:pt x="2387" y="209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97955" y="4085767"/>
            <a:ext cx="3051352" cy="353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80569" y="4451527"/>
            <a:ext cx="1673009" cy="353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高中物</a:t>
            </a:r>
            <a:r>
              <a:rPr dirty="0" spc="-10"/>
              <a:t>理</a:t>
            </a:r>
          </a:p>
        </p:txBody>
      </p:sp>
      <p:sp>
        <p:nvSpPr>
          <p:cNvPr id="3" name="object 3"/>
          <p:cNvSpPr/>
          <p:nvPr/>
        </p:nvSpPr>
        <p:spPr>
          <a:xfrm>
            <a:off x="2246401" y="1286687"/>
            <a:ext cx="7758277" cy="44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27733" y="1781987"/>
            <a:ext cx="1871192" cy="431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77047" y="2421572"/>
            <a:ext cx="7874634" cy="3003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高中物</a:t>
            </a:r>
            <a:r>
              <a:rPr dirty="0" spc="-10"/>
              <a:t>理</a:t>
            </a:r>
          </a:p>
        </p:txBody>
      </p:sp>
      <p:sp>
        <p:nvSpPr>
          <p:cNvPr id="3" name="object 3"/>
          <p:cNvSpPr/>
          <p:nvPr/>
        </p:nvSpPr>
        <p:spPr>
          <a:xfrm>
            <a:off x="2243582" y="1615490"/>
            <a:ext cx="6530441" cy="454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36088" y="1766150"/>
            <a:ext cx="290410" cy="254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966124" y="1785353"/>
            <a:ext cx="250825" cy="975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70796" y="1717890"/>
            <a:ext cx="183489" cy="3031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345193" y="1623694"/>
            <a:ext cx="2408072" cy="4281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21218" y="2114765"/>
            <a:ext cx="8820162" cy="448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895" y="1542999"/>
            <a:ext cx="1570990" cy="661035"/>
          </a:xfrm>
          <a:custGeom>
            <a:avLst/>
            <a:gdLst/>
            <a:ahLst/>
            <a:cxnLst/>
            <a:rect l="l" t="t" r="r" b="b"/>
            <a:pathLst>
              <a:path w="1570989" h="661035">
                <a:moveTo>
                  <a:pt x="1570647" y="660971"/>
                </a:moveTo>
                <a:lnTo>
                  <a:pt x="0" y="660971"/>
                </a:lnTo>
                <a:lnTo>
                  <a:pt x="0" y="0"/>
                </a:lnTo>
                <a:lnTo>
                  <a:pt x="1570647" y="0"/>
                </a:lnTo>
                <a:lnTo>
                  <a:pt x="1570647" y="38100"/>
                </a:lnTo>
                <a:lnTo>
                  <a:pt x="76200" y="38100"/>
                </a:lnTo>
                <a:lnTo>
                  <a:pt x="38100" y="76200"/>
                </a:lnTo>
                <a:lnTo>
                  <a:pt x="76200" y="76200"/>
                </a:lnTo>
                <a:lnTo>
                  <a:pt x="76200" y="584771"/>
                </a:lnTo>
                <a:lnTo>
                  <a:pt x="38100" y="584771"/>
                </a:lnTo>
                <a:lnTo>
                  <a:pt x="76200" y="622871"/>
                </a:lnTo>
                <a:lnTo>
                  <a:pt x="1570647" y="622871"/>
                </a:lnTo>
                <a:lnTo>
                  <a:pt x="1570647" y="660971"/>
                </a:lnTo>
                <a:close/>
              </a:path>
              <a:path w="1570989" h="661035">
                <a:moveTo>
                  <a:pt x="76200" y="76200"/>
                </a:moveTo>
                <a:lnTo>
                  <a:pt x="38100" y="76200"/>
                </a:lnTo>
                <a:lnTo>
                  <a:pt x="76200" y="38100"/>
                </a:lnTo>
                <a:lnTo>
                  <a:pt x="76200" y="76200"/>
                </a:lnTo>
                <a:close/>
              </a:path>
              <a:path w="1570989" h="661035">
                <a:moveTo>
                  <a:pt x="1494447" y="76200"/>
                </a:moveTo>
                <a:lnTo>
                  <a:pt x="76200" y="76200"/>
                </a:lnTo>
                <a:lnTo>
                  <a:pt x="76200" y="38100"/>
                </a:lnTo>
                <a:lnTo>
                  <a:pt x="1494447" y="38100"/>
                </a:lnTo>
                <a:lnTo>
                  <a:pt x="1494447" y="76200"/>
                </a:lnTo>
                <a:close/>
              </a:path>
              <a:path w="1570989" h="661035">
                <a:moveTo>
                  <a:pt x="1494447" y="622871"/>
                </a:moveTo>
                <a:lnTo>
                  <a:pt x="1494447" y="38100"/>
                </a:lnTo>
                <a:lnTo>
                  <a:pt x="1532547" y="76200"/>
                </a:lnTo>
                <a:lnTo>
                  <a:pt x="1570647" y="76200"/>
                </a:lnTo>
                <a:lnTo>
                  <a:pt x="1570647" y="584771"/>
                </a:lnTo>
                <a:lnTo>
                  <a:pt x="1532547" y="584771"/>
                </a:lnTo>
                <a:lnTo>
                  <a:pt x="1494447" y="622871"/>
                </a:lnTo>
                <a:close/>
              </a:path>
              <a:path w="1570989" h="661035">
                <a:moveTo>
                  <a:pt x="1570647" y="76200"/>
                </a:moveTo>
                <a:lnTo>
                  <a:pt x="1532547" y="76200"/>
                </a:lnTo>
                <a:lnTo>
                  <a:pt x="1494447" y="38100"/>
                </a:lnTo>
                <a:lnTo>
                  <a:pt x="1570647" y="38100"/>
                </a:lnTo>
                <a:lnTo>
                  <a:pt x="1570647" y="76200"/>
                </a:lnTo>
                <a:close/>
              </a:path>
              <a:path w="1570989" h="661035">
                <a:moveTo>
                  <a:pt x="76200" y="622871"/>
                </a:moveTo>
                <a:lnTo>
                  <a:pt x="38100" y="584771"/>
                </a:lnTo>
                <a:lnTo>
                  <a:pt x="76200" y="584771"/>
                </a:lnTo>
                <a:lnTo>
                  <a:pt x="76200" y="622871"/>
                </a:lnTo>
                <a:close/>
              </a:path>
              <a:path w="1570989" h="661035">
                <a:moveTo>
                  <a:pt x="1494447" y="622871"/>
                </a:moveTo>
                <a:lnTo>
                  <a:pt x="76200" y="622871"/>
                </a:lnTo>
                <a:lnTo>
                  <a:pt x="76200" y="584771"/>
                </a:lnTo>
                <a:lnTo>
                  <a:pt x="1494447" y="584771"/>
                </a:lnTo>
                <a:lnTo>
                  <a:pt x="1494447" y="622871"/>
                </a:lnTo>
                <a:close/>
              </a:path>
              <a:path w="1570989" h="661035">
                <a:moveTo>
                  <a:pt x="1570647" y="622871"/>
                </a:moveTo>
                <a:lnTo>
                  <a:pt x="1494447" y="622871"/>
                </a:lnTo>
                <a:lnTo>
                  <a:pt x="1532547" y="584771"/>
                </a:lnTo>
                <a:lnTo>
                  <a:pt x="1570647" y="584771"/>
                </a:lnTo>
                <a:lnTo>
                  <a:pt x="1570647" y="622871"/>
                </a:lnTo>
                <a:close/>
              </a:path>
            </a:pathLst>
          </a:custGeom>
          <a:solidFill>
            <a:srgbClr val="E720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8414" y="1667852"/>
            <a:ext cx="860005" cy="4450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40155" y="5291124"/>
            <a:ext cx="4883835" cy="4360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5866" y="5793257"/>
            <a:ext cx="1875726" cy="4162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32816" y="2522220"/>
            <a:ext cx="7543800" cy="19385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615714" y="4258018"/>
            <a:ext cx="194310" cy="6343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000" spc="-5">
                <a:latin typeface="Times New Roman"/>
                <a:cs typeface="Times New Roman"/>
              </a:rPr>
              <a:t>)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78598" y="4267993"/>
            <a:ext cx="1757045" cy="621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855"/>
              </a:lnSpc>
              <a:tabLst>
                <a:tab pos="840105" algn="l"/>
              </a:tabLst>
            </a:pPr>
            <a:r>
              <a:rPr dirty="0" sz="4200" spc="-270" i="1">
                <a:latin typeface="Symbol"/>
                <a:cs typeface="Symbol"/>
              </a:rPr>
              <a:t></a:t>
            </a:r>
            <a:r>
              <a:rPr dirty="0" sz="4000" spc="-270" i="1">
                <a:latin typeface="Times New Roman"/>
                <a:cs typeface="Times New Roman"/>
              </a:rPr>
              <a:t>t	</a:t>
            </a:r>
            <a:r>
              <a:rPr dirty="0" sz="4000" spc="-5">
                <a:latin typeface="Symbol"/>
                <a:cs typeface="Symbol"/>
              </a:rPr>
              <a:t></a:t>
            </a:r>
            <a:r>
              <a:rPr dirty="0" sz="4000" spc="-25">
                <a:latin typeface="Times New Roman"/>
                <a:cs typeface="Times New Roman"/>
              </a:rPr>
              <a:t> </a:t>
            </a:r>
            <a:r>
              <a:rPr dirty="0" sz="4200" spc="-125" i="1">
                <a:latin typeface="Symbol"/>
                <a:cs typeface="Symbol"/>
              </a:rPr>
              <a:t></a:t>
            </a:r>
            <a:endParaRPr sz="42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95707" y="4258018"/>
            <a:ext cx="2297430" cy="6343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77520" algn="l"/>
                <a:tab pos="1059180" algn="l"/>
              </a:tabLst>
            </a:pPr>
            <a:r>
              <a:rPr dirty="0" sz="4000" spc="-5" i="1">
                <a:latin typeface="Times New Roman"/>
                <a:cs typeface="Times New Roman"/>
              </a:rPr>
              <a:t>x	</a:t>
            </a:r>
            <a:r>
              <a:rPr dirty="0" sz="4000" spc="-5">
                <a:latin typeface="Symbol"/>
                <a:cs typeface="Symbol"/>
              </a:rPr>
              <a:t></a:t>
            </a:r>
            <a:r>
              <a:rPr dirty="0" sz="4000" spc="-5">
                <a:latin typeface="Times New Roman"/>
                <a:cs typeface="Times New Roman"/>
              </a:rPr>
              <a:t>	</a:t>
            </a:r>
            <a:r>
              <a:rPr dirty="0" sz="4000" spc="-5" i="1">
                <a:latin typeface="Times New Roman"/>
                <a:cs typeface="Times New Roman"/>
              </a:rPr>
              <a:t>A</a:t>
            </a:r>
            <a:r>
              <a:rPr dirty="0" sz="4000" spc="140" i="1">
                <a:latin typeface="Times New Roman"/>
                <a:cs typeface="Times New Roman"/>
              </a:rPr>
              <a:t> </a:t>
            </a:r>
            <a:r>
              <a:rPr dirty="0" sz="4000" spc="-10">
                <a:latin typeface="Times New Roman"/>
                <a:cs typeface="Times New Roman"/>
              </a:rPr>
              <a:t>sin(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72555" y="4850891"/>
            <a:ext cx="1549400" cy="1419225"/>
          </a:xfrm>
          <a:custGeom>
            <a:avLst/>
            <a:gdLst/>
            <a:ahLst/>
            <a:cxnLst/>
            <a:rect l="l" t="t" r="r" b="b"/>
            <a:pathLst>
              <a:path w="1549400" h="1419225">
                <a:moveTo>
                  <a:pt x="1020140" y="841248"/>
                </a:moveTo>
                <a:lnTo>
                  <a:pt x="713816" y="841248"/>
                </a:lnTo>
                <a:lnTo>
                  <a:pt x="1548968" y="0"/>
                </a:lnTo>
                <a:lnTo>
                  <a:pt x="1020140" y="841248"/>
                </a:lnTo>
                <a:close/>
              </a:path>
              <a:path w="1549400" h="1419225">
                <a:moveTo>
                  <a:pt x="1224356" y="937260"/>
                </a:moveTo>
                <a:lnTo>
                  <a:pt x="584" y="937260"/>
                </a:lnTo>
                <a:lnTo>
                  <a:pt x="7829" y="899673"/>
                </a:lnTo>
                <a:lnTo>
                  <a:pt x="28359" y="869032"/>
                </a:lnTo>
                <a:lnTo>
                  <a:pt x="58988" y="848515"/>
                </a:lnTo>
                <a:lnTo>
                  <a:pt x="96596" y="841248"/>
                </a:lnTo>
                <a:lnTo>
                  <a:pt x="1126820" y="841248"/>
                </a:lnTo>
                <a:lnTo>
                  <a:pt x="1164547" y="848516"/>
                </a:lnTo>
                <a:lnTo>
                  <a:pt x="1195306" y="869041"/>
                </a:lnTo>
                <a:lnTo>
                  <a:pt x="1216014" y="899673"/>
                </a:lnTo>
                <a:lnTo>
                  <a:pt x="1223594" y="937183"/>
                </a:lnTo>
                <a:lnTo>
                  <a:pt x="1224356" y="937260"/>
                </a:lnTo>
                <a:close/>
              </a:path>
              <a:path w="1549400" h="1419225">
                <a:moveTo>
                  <a:pt x="1126820" y="1418844"/>
                </a:moveTo>
                <a:lnTo>
                  <a:pt x="96596" y="1418844"/>
                </a:lnTo>
                <a:lnTo>
                  <a:pt x="58982" y="1411691"/>
                </a:lnTo>
                <a:lnTo>
                  <a:pt x="28344" y="1391207"/>
                </a:lnTo>
                <a:lnTo>
                  <a:pt x="7829" y="1360538"/>
                </a:lnTo>
                <a:lnTo>
                  <a:pt x="584" y="1322832"/>
                </a:lnTo>
                <a:lnTo>
                  <a:pt x="584" y="1082040"/>
                </a:lnTo>
                <a:lnTo>
                  <a:pt x="0" y="937183"/>
                </a:lnTo>
                <a:lnTo>
                  <a:pt x="584" y="937260"/>
                </a:lnTo>
                <a:lnTo>
                  <a:pt x="1224356" y="937260"/>
                </a:lnTo>
                <a:lnTo>
                  <a:pt x="1224356" y="1322832"/>
                </a:lnTo>
                <a:lnTo>
                  <a:pt x="1216329" y="1360538"/>
                </a:lnTo>
                <a:lnTo>
                  <a:pt x="1195395" y="1391207"/>
                </a:lnTo>
                <a:lnTo>
                  <a:pt x="1164557" y="1411691"/>
                </a:lnTo>
                <a:lnTo>
                  <a:pt x="1126820" y="14188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066205" y="4810556"/>
            <a:ext cx="1587500" cy="1460500"/>
          </a:xfrm>
          <a:custGeom>
            <a:avLst/>
            <a:gdLst/>
            <a:ahLst/>
            <a:cxnLst/>
            <a:rect l="l" t="t" r="r" b="b"/>
            <a:pathLst>
              <a:path w="1587500" h="1460500">
                <a:moveTo>
                  <a:pt x="1031392" y="876300"/>
                </a:moveTo>
                <a:lnTo>
                  <a:pt x="1014514" y="876300"/>
                </a:lnTo>
                <a:lnTo>
                  <a:pt x="1511108" y="86464"/>
                </a:lnTo>
                <a:lnTo>
                  <a:pt x="1559382" y="38100"/>
                </a:lnTo>
                <a:lnTo>
                  <a:pt x="1554398" y="31694"/>
                </a:lnTo>
                <a:lnTo>
                  <a:pt x="1585874" y="0"/>
                </a:lnTo>
                <a:lnTo>
                  <a:pt x="1587080" y="0"/>
                </a:lnTo>
                <a:lnTo>
                  <a:pt x="1039445" y="863600"/>
                </a:lnTo>
                <a:lnTo>
                  <a:pt x="1026007" y="863600"/>
                </a:lnTo>
                <a:lnTo>
                  <a:pt x="1031392" y="876300"/>
                </a:lnTo>
                <a:close/>
              </a:path>
              <a:path w="1587500" h="1460500">
                <a:moveTo>
                  <a:pt x="1530266" y="55993"/>
                </a:moveTo>
                <a:lnTo>
                  <a:pt x="1549501" y="25400"/>
                </a:lnTo>
                <a:lnTo>
                  <a:pt x="1554398" y="31694"/>
                </a:lnTo>
                <a:lnTo>
                  <a:pt x="1530266" y="55993"/>
                </a:lnTo>
                <a:close/>
              </a:path>
              <a:path w="1587500" h="1460500">
                <a:moveTo>
                  <a:pt x="1511108" y="86464"/>
                </a:moveTo>
                <a:lnTo>
                  <a:pt x="1530266" y="55993"/>
                </a:lnTo>
                <a:lnTo>
                  <a:pt x="1554398" y="31694"/>
                </a:lnTo>
                <a:lnTo>
                  <a:pt x="1559382" y="38100"/>
                </a:lnTo>
                <a:lnTo>
                  <a:pt x="1511108" y="86464"/>
                </a:lnTo>
                <a:close/>
              </a:path>
              <a:path w="1587500" h="1460500">
                <a:moveTo>
                  <a:pt x="722756" y="876300"/>
                </a:moveTo>
                <a:lnTo>
                  <a:pt x="715606" y="876300"/>
                </a:lnTo>
                <a:lnTo>
                  <a:pt x="1530266" y="55993"/>
                </a:lnTo>
                <a:lnTo>
                  <a:pt x="1511108" y="86464"/>
                </a:lnTo>
                <a:lnTo>
                  <a:pt x="722756" y="876300"/>
                </a:lnTo>
                <a:close/>
              </a:path>
              <a:path w="1587500" h="1460500">
                <a:moveTo>
                  <a:pt x="715606" y="876300"/>
                </a:moveTo>
                <a:lnTo>
                  <a:pt x="82105" y="876300"/>
                </a:lnTo>
                <a:lnTo>
                  <a:pt x="87172" y="863600"/>
                </a:lnTo>
                <a:lnTo>
                  <a:pt x="720115" y="863600"/>
                </a:lnTo>
                <a:lnTo>
                  <a:pt x="715606" y="876300"/>
                </a:lnTo>
                <a:close/>
              </a:path>
              <a:path w="1587500" h="1460500">
                <a:moveTo>
                  <a:pt x="1031392" y="876300"/>
                </a:moveTo>
                <a:lnTo>
                  <a:pt x="1026007" y="863600"/>
                </a:lnTo>
                <a:lnTo>
                  <a:pt x="1039445" y="863600"/>
                </a:lnTo>
                <a:lnTo>
                  <a:pt x="1031392" y="876300"/>
                </a:lnTo>
                <a:close/>
              </a:path>
              <a:path w="1587500" h="1460500">
                <a:moveTo>
                  <a:pt x="1154188" y="876300"/>
                </a:moveTo>
                <a:lnTo>
                  <a:pt x="1031392" y="876300"/>
                </a:lnTo>
                <a:lnTo>
                  <a:pt x="1039445" y="863600"/>
                </a:lnTo>
                <a:lnTo>
                  <a:pt x="1149121" y="863600"/>
                </a:lnTo>
                <a:lnTo>
                  <a:pt x="1154188" y="876300"/>
                </a:lnTo>
                <a:close/>
              </a:path>
              <a:path w="1587500" h="1460500">
                <a:moveTo>
                  <a:pt x="84493" y="889000"/>
                </a:moveTo>
                <a:lnTo>
                  <a:pt x="49491" y="889000"/>
                </a:lnTo>
                <a:lnTo>
                  <a:pt x="53809" y="876300"/>
                </a:lnTo>
                <a:lnTo>
                  <a:pt x="89242" y="876300"/>
                </a:lnTo>
                <a:lnTo>
                  <a:pt x="84493" y="889000"/>
                </a:lnTo>
                <a:close/>
              </a:path>
              <a:path w="1587500" h="1460500">
                <a:moveTo>
                  <a:pt x="1186789" y="889000"/>
                </a:moveTo>
                <a:lnTo>
                  <a:pt x="1151801" y="889000"/>
                </a:lnTo>
                <a:lnTo>
                  <a:pt x="1147038" y="876300"/>
                </a:lnTo>
                <a:lnTo>
                  <a:pt x="1182484" y="876300"/>
                </a:lnTo>
                <a:lnTo>
                  <a:pt x="1186789" y="889000"/>
                </a:lnTo>
                <a:close/>
              </a:path>
              <a:path w="1587500" h="1460500">
                <a:moveTo>
                  <a:pt x="52311" y="901700"/>
                </a:moveTo>
                <a:lnTo>
                  <a:pt x="30111" y="901700"/>
                </a:lnTo>
                <a:lnTo>
                  <a:pt x="33680" y="889000"/>
                </a:lnTo>
                <a:lnTo>
                  <a:pt x="56222" y="889000"/>
                </a:lnTo>
                <a:lnTo>
                  <a:pt x="52311" y="901700"/>
                </a:lnTo>
                <a:close/>
              </a:path>
              <a:path w="1587500" h="1460500">
                <a:moveTo>
                  <a:pt x="1206182" y="901700"/>
                </a:moveTo>
                <a:lnTo>
                  <a:pt x="1183982" y="901700"/>
                </a:lnTo>
                <a:lnTo>
                  <a:pt x="1180071" y="889000"/>
                </a:lnTo>
                <a:lnTo>
                  <a:pt x="1202613" y="889000"/>
                </a:lnTo>
                <a:lnTo>
                  <a:pt x="1206182" y="901700"/>
                </a:lnTo>
                <a:close/>
              </a:path>
              <a:path w="1587500" h="1460500">
                <a:moveTo>
                  <a:pt x="36004" y="914400"/>
                </a:moveTo>
                <a:lnTo>
                  <a:pt x="20421" y="914400"/>
                </a:lnTo>
                <a:lnTo>
                  <a:pt x="23482" y="901700"/>
                </a:lnTo>
                <a:lnTo>
                  <a:pt x="39204" y="901700"/>
                </a:lnTo>
                <a:lnTo>
                  <a:pt x="36004" y="914400"/>
                </a:lnTo>
                <a:close/>
              </a:path>
              <a:path w="1587500" h="1460500">
                <a:moveTo>
                  <a:pt x="1215859" y="914400"/>
                </a:moveTo>
                <a:lnTo>
                  <a:pt x="1200289" y="914400"/>
                </a:lnTo>
                <a:lnTo>
                  <a:pt x="1197089" y="901700"/>
                </a:lnTo>
                <a:lnTo>
                  <a:pt x="1212811" y="901700"/>
                </a:lnTo>
                <a:lnTo>
                  <a:pt x="1215859" y="914400"/>
                </a:lnTo>
                <a:close/>
              </a:path>
              <a:path w="1587500" h="1460500">
                <a:moveTo>
                  <a:pt x="25653" y="927100"/>
                </a:moveTo>
                <a:lnTo>
                  <a:pt x="12407" y="927100"/>
                </a:lnTo>
                <a:lnTo>
                  <a:pt x="14884" y="914400"/>
                </a:lnTo>
                <a:lnTo>
                  <a:pt x="28168" y="914400"/>
                </a:lnTo>
                <a:lnTo>
                  <a:pt x="25653" y="927100"/>
                </a:lnTo>
                <a:close/>
              </a:path>
              <a:path w="1587500" h="1460500">
                <a:moveTo>
                  <a:pt x="28003" y="927100"/>
                </a:moveTo>
                <a:lnTo>
                  <a:pt x="28168" y="914400"/>
                </a:lnTo>
                <a:lnTo>
                  <a:pt x="30683" y="914400"/>
                </a:lnTo>
                <a:lnTo>
                  <a:pt x="28003" y="927100"/>
                </a:lnTo>
                <a:close/>
              </a:path>
              <a:path w="1587500" h="1460500">
                <a:moveTo>
                  <a:pt x="1208290" y="927100"/>
                </a:moveTo>
                <a:lnTo>
                  <a:pt x="1205598" y="914400"/>
                </a:lnTo>
                <a:lnTo>
                  <a:pt x="1208125" y="914400"/>
                </a:lnTo>
                <a:lnTo>
                  <a:pt x="1208290" y="927100"/>
                </a:lnTo>
                <a:close/>
              </a:path>
              <a:path w="1587500" h="1460500">
                <a:moveTo>
                  <a:pt x="1223886" y="927100"/>
                </a:moveTo>
                <a:lnTo>
                  <a:pt x="1210627" y="927100"/>
                </a:lnTo>
                <a:lnTo>
                  <a:pt x="1208125" y="914400"/>
                </a:lnTo>
                <a:lnTo>
                  <a:pt x="1221409" y="914400"/>
                </a:lnTo>
                <a:lnTo>
                  <a:pt x="1223886" y="927100"/>
                </a:lnTo>
                <a:close/>
              </a:path>
              <a:path w="1587500" h="1460500">
                <a:moveTo>
                  <a:pt x="19710" y="939800"/>
                </a:moveTo>
                <a:lnTo>
                  <a:pt x="6235" y="939800"/>
                </a:lnTo>
                <a:lnTo>
                  <a:pt x="8077" y="927100"/>
                </a:lnTo>
                <a:lnTo>
                  <a:pt x="21640" y="927100"/>
                </a:lnTo>
                <a:lnTo>
                  <a:pt x="19710" y="939800"/>
                </a:lnTo>
                <a:close/>
              </a:path>
              <a:path w="1587500" h="1460500">
                <a:moveTo>
                  <a:pt x="1230058" y="939800"/>
                </a:moveTo>
                <a:lnTo>
                  <a:pt x="1216583" y="939800"/>
                </a:lnTo>
                <a:lnTo>
                  <a:pt x="1214640" y="927100"/>
                </a:lnTo>
                <a:lnTo>
                  <a:pt x="1228217" y="927100"/>
                </a:lnTo>
                <a:lnTo>
                  <a:pt x="1230058" y="939800"/>
                </a:lnTo>
                <a:close/>
              </a:path>
              <a:path w="1587500" h="1460500">
                <a:moveTo>
                  <a:pt x="15494" y="952500"/>
                </a:moveTo>
                <a:lnTo>
                  <a:pt x="2082" y="952500"/>
                </a:lnTo>
                <a:lnTo>
                  <a:pt x="3225" y="939800"/>
                </a:lnTo>
                <a:lnTo>
                  <a:pt x="16789" y="939800"/>
                </a:lnTo>
                <a:lnTo>
                  <a:pt x="15494" y="952500"/>
                </a:lnTo>
                <a:close/>
              </a:path>
              <a:path w="1587500" h="1460500">
                <a:moveTo>
                  <a:pt x="1234211" y="952500"/>
                </a:moveTo>
                <a:lnTo>
                  <a:pt x="1220800" y="952500"/>
                </a:lnTo>
                <a:lnTo>
                  <a:pt x="1219504" y="939800"/>
                </a:lnTo>
                <a:lnTo>
                  <a:pt x="1233055" y="939800"/>
                </a:lnTo>
                <a:lnTo>
                  <a:pt x="1234211" y="952500"/>
                </a:lnTo>
                <a:close/>
              </a:path>
              <a:path w="1587500" h="1460500">
                <a:moveTo>
                  <a:pt x="13144" y="965200"/>
                </a:moveTo>
                <a:lnTo>
                  <a:pt x="520" y="965200"/>
                </a:lnTo>
                <a:lnTo>
                  <a:pt x="1181" y="952500"/>
                </a:lnTo>
                <a:lnTo>
                  <a:pt x="13754" y="952500"/>
                </a:lnTo>
                <a:lnTo>
                  <a:pt x="13144" y="965200"/>
                </a:lnTo>
                <a:close/>
              </a:path>
              <a:path w="1587500" h="1460500">
                <a:moveTo>
                  <a:pt x="1235760" y="965200"/>
                </a:moveTo>
                <a:lnTo>
                  <a:pt x="1223149" y="965200"/>
                </a:lnTo>
                <a:lnTo>
                  <a:pt x="1222540" y="952500"/>
                </a:lnTo>
                <a:lnTo>
                  <a:pt x="1235113" y="952500"/>
                </a:lnTo>
                <a:lnTo>
                  <a:pt x="1235760" y="965200"/>
                </a:lnTo>
                <a:close/>
              </a:path>
              <a:path w="1587500" h="1460500">
                <a:moveTo>
                  <a:pt x="12700" y="1358900"/>
                </a:moveTo>
                <a:lnTo>
                  <a:pt x="0" y="1358900"/>
                </a:lnTo>
                <a:lnTo>
                  <a:pt x="0" y="965200"/>
                </a:lnTo>
                <a:lnTo>
                  <a:pt x="12700" y="965200"/>
                </a:lnTo>
                <a:lnTo>
                  <a:pt x="12700" y="1358900"/>
                </a:lnTo>
                <a:close/>
              </a:path>
              <a:path w="1587500" h="1460500">
                <a:moveTo>
                  <a:pt x="1236294" y="1358900"/>
                </a:moveTo>
                <a:lnTo>
                  <a:pt x="1223594" y="1358900"/>
                </a:lnTo>
                <a:lnTo>
                  <a:pt x="1223594" y="965200"/>
                </a:lnTo>
                <a:lnTo>
                  <a:pt x="1236294" y="965200"/>
                </a:lnTo>
                <a:lnTo>
                  <a:pt x="1236294" y="1358900"/>
                </a:lnTo>
                <a:close/>
              </a:path>
              <a:path w="1587500" h="1460500">
                <a:moveTo>
                  <a:pt x="13169" y="1371600"/>
                </a:moveTo>
                <a:lnTo>
                  <a:pt x="520" y="1371600"/>
                </a:lnTo>
                <a:lnTo>
                  <a:pt x="126" y="1358900"/>
                </a:lnTo>
                <a:lnTo>
                  <a:pt x="12801" y="1358900"/>
                </a:lnTo>
                <a:lnTo>
                  <a:pt x="13169" y="1371600"/>
                </a:lnTo>
                <a:close/>
              </a:path>
              <a:path w="1587500" h="1460500">
                <a:moveTo>
                  <a:pt x="1235760" y="1371600"/>
                </a:moveTo>
                <a:lnTo>
                  <a:pt x="1223111" y="1371600"/>
                </a:lnTo>
                <a:lnTo>
                  <a:pt x="1223492" y="1358900"/>
                </a:lnTo>
                <a:lnTo>
                  <a:pt x="1236167" y="1358900"/>
                </a:lnTo>
                <a:lnTo>
                  <a:pt x="1235760" y="1371600"/>
                </a:lnTo>
                <a:close/>
              </a:path>
              <a:path w="1587500" h="1460500">
                <a:moveTo>
                  <a:pt x="15570" y="1384300"/>
                </a:moveTo>
                <a:lnTo>
                  <a:pt x="3225" y="1384300"/>
                </a:lnTo>
                <a:lnTo>
                  <a:pt x="2082" y="1371600"/>
                </a:lnTo>
                <a:lnTo>
                  <a:pt x="14490" y="1371600"/>
                </a:lnTo>
                <a:lnTo>
                  <a:pt x="15570" y="1384300"/>
                </a:lnTo>
                <a:close/>
              </a:path>
              <a:path w="1587500" h="1460500">
                <a:moveTo>
                  <a:pt x="1233055" y="1384300"/>
                </a:moveTo>
                <a:lnTo>
                  <a:pt x="1220724" y="1384300"/>
                </a:lnTo>
                <a:lnTo>
                  <a:pt x="1221803" y="1371600"/>
                </a:lnTo>
                <a:lnTo>
                  <a:pt x="1234211" y="1371600"/>
                </a:lnTo>
                <a:lnTo>
                  <a:pt x="1233055" y="1384300"/>
                </a:lnTo>
                <a:close/>
              </a:path>
              <a:path w="1587500" h="1460500">
                <a:moveTo>
                  <a:pt x="19837" y="1397000"/>
                </a:moveTo>
                <a:lnTo>
                  <a:pt x="6235" y="1397000"/>
                </a:lnTo>
                <a:lnTo>
                  <a:pt x="4622" y="1384300"/>
                </a:lnTo>
                <a:lnTo>
                  <a:pt x="18110" y="1384300"/>
                </a:lnTo>
                <a:lnTo>
                  <a:pt x="19837" y="1397000"/>
                </a:lnTo>
                <a:close/>
              </a:path>
              <a:path w="1587500" h="1460500">
                <a:moveTo>
                  <a:pt x="1230058" y="1397000"/>
                </a:moveTo>
                <a:lnTo>
                  <a:pt x="1216456" y="1397000"/>
                </a:lnTo>
                <a:lnTo>
                  <a:pt x="1218183" y="1384300"/>
                </a:lnTo>
                <a:lnTo>
                  <a:pt x="1231671" y="1384300"/>
                </a:lnTo>
                <a:lnTo>
                  <a:pt x="1230058" y="1397000"/>
                </a:lnTo>
                <a:close/>
              </a:path>
              <a:path w="1587500" h="1460500">
                <a:moveTo>
                  <a:pt x="25819" y="1409700"/>
                </a:moveTo>
                <a:lnTo>
                  <a:pt x="12407" y="1409700"/>
                </a:lnTo>
                <a:lnTo>
                  <a:pt x="10134" y="1397000"/>
                </a:lnTo>
                <a:lnTo>
                  <a:pt x="23495" y="1397000"/>
                </a:lnTo>
                <a:lnTo>
                  <a:pt x="25819" y="1409700"/>
                </a:lnTo>
                <a:close/>
              </a:path>
              <a:path w="1587500" h="1460500">
                <a:moveTo>
                  <a:pt x="1223886" y="1409700"/>
                </a:moveTo>
                <a:lnTo>
                  <a:pt x="1210475" y="1409700"/>
                </a:lnTo>
                <a:lnTo>
                  <a:pt x="1212799" y="1397000"/>
                </a:lnTo>
                <a:lnTo>
                  <a:pt x="1226159" y="1397000"/>
                </a:lnTo>
                <a:lnTo>
                  <a:pt x="1223886" y="1409700"/>
                </a:lnTo>
                <a:close/>
              </a:path>
              <a:path w="1587500" h="1460500">
                <a:moveTo>
                  <a:pt x="36207" y="1422400"/>
                </a:moveTo>
                <a:lnTo>
                  <a:pt x="20421" y="1422400"/>
                </a:lnTo>
                <a:lnTo>
                  <a:pt x="17564" y="1409700"/>
                </a:lnTo>
                <a:lnTo>
                  <a:pt x="33172" y="1409700"/>
                </a:lnTo>
                <a:lnTo>
                  <a:pt x="36207" y="1422400"/>
                </a:lnTo>
                <a:close/>
              </a:path>
              <a:path w="1587500" h="1460500">
                <a:moveTo>
                  <a:pt x="1215859" y="1422400"/>
                </a:moveTo>
                <a:lnTo>
                  <a:pt x="1200086" y="1422400"/>
                </a:lnTo>
                <a:lnTo>
                  <a:pt x="1203109" y="1409700"/>
                </a:lnTo>
                <a:lnTo>
                  <a:pt x="1218730" y="1409700"/>
                </a:lnTo>
                <a:lnTo>
                  <a:pt x="1215859" y="1422400"/>
                </a:lnTo>
                <a:close/>
              </a:path>
              <a:path w="1587500" h="1460500">
                <a:moveTo>
                  <a:pt x="49022" y="1435100"/>
                </a:moveTo>
                <a:lnTo>
                  <a:pt x="30111" y="1435100"/>
                </a:lnTo>
                <a:lnTo>
                  <a:pt x="26708" y="1422400"/>
                </a:lnTo>
                <a:lnTo>
                  <a:pt x="45377" y="1422400"/>
                </a:lnTo>
                <a:lnTo>
                  <a:pt x="49022" y="1435100"/>
                </a:lnTo>
                <a:close/>
              </a:path>
              <a:path w="1587500" h="1460500">
                <a:moveTo>
                  <a:pt x="1206182" y="1435100"/>
                </a:moveTo>
                <a:lnTo>
                  <a:pt x="1187272" y="1435100"/>
                </a:lnTo>
                <a:lnTo>
                  <a:pt x="1190917" y="1422400"/>
                </a:lnTo>
                <a:lnTo>
                  <a:pt x="1209586" y="1422400"/>
                </a:lnTo>
                <a:lnTo>
                  <a:pt x="1206182" y="1435100"/>
                </a:lnTo>
                <a:close/>
              </a:path>
              <a:path w="1587500" h="1460500">
                <a:moveTo>
                  <a:pt x="71983" y="1447800"/>
                </a:moveTo>
                <a:lnTo>
                  <a:pt x="45326" y="1447800"/>
                </a:lnTo>
                <a:lnTo>
                  <a:pt x="41300" y="1435100"/>
                </a:lnTo>
                <a:lnTo>
                  <a:pt x="67602" y="1435100"/>
                </a:lnTo>
                <a:lnTo>
                  <a:pt x="71983" y="1447800"/>
                </a:lnTo>
                <a:close/>
              </a:path>
              <a:path w="1587500" h="1460500">
                <a:moveTo>
                  <a:pt x="1190967" y="1447800"/>
                </a:moveTo>
                <a:lnTo>
                  <a:pt x="1164310" y="1447800"/>
                </a:lnTo>
                <a:lnTo>
                  <a:pt x="1168692" y="1435100"/>
                </a:lnTo>
                <a:lnTo>
                  <a:pt x="1194993" y="1435100"/>
                </a:lnTo>
                <a:lnTo>
                  <a:pt x="1190967" y="1447800"/>
                </a:lnTo>
                <a:close/>
              </a:path>
              <a:path w="1587500" h="1460500">
                <a:moveTo>
                  <a:pt x="1164043" y="1460500"/>
                </a:moveTo>
                <a:lnTo>
                  <a:pt x="72250" y="1460500"/>
                </a:lnTo>
                <a:lnTo>
                  <a:pt x="67462" y="1447800"/>
                </a:lnTo>
                <a:lnTo>
                  <a:pt x="1168819" y="1447800"/>
                </a:lnTo>
                <a:lnTo>
                  <a:pt x="1164043" y="146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261836" y="5802426"/>
            <a:ext cx="409409" cy="39960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737095" y="5799886"/>
            <a:ext cx="390715" cy="4015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243059" y="3256788"/>
            <a:ext cx="1152525" cy="977265"/>
          </a:xfrm>
          <a:custGeom>
            <a:avLst/>
            <a:gdLst/>
            <a:ahLst/>
            <a:cxnLst/>
            <a:rect l="l" t="t" r="r" b="b"/>
            <a:pathLst>
              <a:path w="1152525" h="977264">
                <a:moveTo>
                  <a:pt x="1054608" y="579120"/>
                </a:moveTo>
                <a:lnTo>
                  <a:pt x="96012" y="579120"/>
                </a:lnTo>
                <a:lnTo>
                  <a:pt x="58734" y="571465"/>
                </a:lnTo>
                <a:lnTo>
                  <a:pt x="28209" y="550752"/>
                </a:lnTo>
                <a:lnTo>
                  <a:pt x="7586" y="520075"/>
                </a:lnTo>
                <a:lnTo>
                  <a:pt x="12" y="482523"/>
                </a:lnTo>
                <a:lnTo>
                  <a:pt x="0" y="96012"/>
                </a:lnTo>
                <a:lnTo>
                  <a:pt x="7581" y="58791"/>
                </a:lnTo>
                <a:lnTo>
                  <a:pt x="28208" y="28284"/>
                </a:lnTo>
                <a:lnTo>
                  <a:pt x="58734" y="7638"/>
                </a:lnTo>
                <a:lnTo>
                  <a:pt x="96012" y="0"/>
                </a:lnTo>
                <a:lnTo>
                  <a:pt x="1054608" y="0"/>
                </a:lnTo>
                <a:lnTo>
                  <a:pt x="1092366" y="7638"/>
                </a:lnTo>
                <a:lnTo>
                  <a:pt x="1123211" y="28284"/>
                </a:lnTo>
                <a:lnTo>
                  <a:pt x="1144138" y="58791"/>
                </a:lnTo>
                <a:lnTo>
                  <a:pt x="1152144" y="96012"/>
                </a:lnTo>
                <a:lnTo>
                  <a:pt x="1152144" y="338327"/>
                </a:lnTo>
                <a:lnTo>
                  <a:pt x="1151420" y="482511"/>
                </a:lnTo>
                <a:lnTo>
                  <a:pt x="1152144" y="483108"/>
                </a:lnTo>
                <a:lnTo>
                  <a:pt x="1144138" y="520321"/>
                </a:lnTo>
                <a:lnTo>
                  <a:pt x="1123211" y="550825"/>
                </a:lnTo>
                <a:lnTo>
                  <a:pt x="1092366" y="571474"/>
                </a:lnTo>
                <a:lnTo>
                  <a:pt x="1054608" y="579120"/>
                </a:lnTo>
                <a:close/>
              </a:path>
              <a:path w="1152525" h="977264">
                <a:moveTo>
                  <a:pt x="0" y="483108"/>
                </a:moveTo>
                <a:lnTo>
                  <a:pt x="0" y="482523"/>
                </a:lnTo>
                <a:lnTo>
                  <a:pt x="0" y="483108"/>
                </a:lnTo>
                <a:close/>
              </a:path>
              <a:path w="1152525" h="977264">
                <a:moveTo>
                  <a:pt x="621792" y="976884"/>
                </a:moveTo>
                <a:lnTo>
                  <a:pt x="672084" y="579120"/>
                </a:lnTo>
                <a:lnTo>
                  <a:pt x="960120" y="579120"/>
                </a:lnTo>
                <a:lnTo>
                  <a:pt x="621792" y="9768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236849" y="3250552"/>
            <a:ext cx="1163955" cy="1003300"/>
          </a:xfrm>
          <a:custGeom>
            <a:avLst/>
            <a:gdLst/>
            <a:ahLst/>
            <a:cxnLst/>
            <a:rect l="l" t="t" r="r" b="b"/>
            <a:pathLst>
              <a:path w="1163954" h="1003300">
                <a:moveTo>
                  <a:pt x="670784" y="590550"/>
                </a:moveTo>
                <a:lnTo>
                  <a:pt x="92189" y="590550"/>
                </a:lnTo>
                <a:lnTo>
                  <a:pt x="87045" y="589279"/>
                </a:lnTo>
                <a:lnTo>
                  <a:pt x="81978" y="589279"/>
                </a:lnTo>
                <a:lnTo>
                  <a:pt x="72123" y="586739"/>
                </a:lnTo>
                <a:lnTo>
                  <a:pt x="67348" y="584200"/>
                </a:lnTo>
                <a:lnTo>
                  <a:pt x="62674" y="582929"/>
                </a:lnTo>
                <a:lnTo>
                  <a:pt x="58115" y="580389"/>
                </a:lnTo>
                <a:lnTo>
                  <a:pt x="53682" y="579120"/>
                </a:lnTo>
                <a:lnTo>
                  <a:pt x="49377" y="576579"/>
                </a:lnTo>
                <a:lnTo>
                  <a:pt x="45199" y="572770"/>
                </a:lnTo>
                <a:lnTo>
                  <a:pt x="41173" y="570229"/>
                </a:lnTo>
                <a:lnTo>
                  <a:pt x="37287" y="567689"/>
                </a:lnTo>
                <a:lnTo>
                  <a:pt x="33553" y="563879"/>
                </a:lnTo>
                <a:lnTo>
                  <a:pt x="29984" y="561339"/>
                </a:lnTo>
                <a:lnTo>
                  <a:pt x="26581" y="557529"/>
                </a:lnTo>
                <a:lnTo>
                  <a:pt x="23355" y="553720"/>
                </a:lnTo>
                <a:lnTo>
                  <a:pt x="20307" y="549910"/>
                </a:lnTo>
                <a:lnTo>
                  <a:pt x="17437" y="546100"/>
                </a:lnTo>
                <a:lnTo>
                  <a:pt x="14757" y="541020"/>
                </a:lnTo>
                <a:lnTo>
                  <a:pt x="12280" y="537210"/>
                </a:lnTo>
                <a:lnTo>
                  <a:pt x="10020" y="532129"/>
                </a:lnTo>
                <a:lnTo>
                  <a:pt x="7950" y="528320"/>
                </a:lnTo>
                <a:lnTo>
                  <a:pt x="6108" y="523239"/>
                </a:lnTo>
                <a:lnTo>
                  <a:pt x="4495" y="518160"/>
                </a:lnTo>
                <a:lnTo>
                  <a:pt x="3111" y="514350"/>
                </a:lnTo>
                <a:lnTo>
                  <a:pt x="1955" y="509270"/>
                </a:lnTo>
                <a:lnTo>
                  <a:pt x="1054" y="504189"/>
                </a:lnTo>
                <a:lnTo>
                  <a:pt x="406" y="499110"/>
                </a:lnTo>
                <a:lnTo>
                  <a:pt x="0" y="494029"/>
                </a:lnTo>
                <a:lnTo>
                  <a:pt x="0" y="96520"/>
                </a:lnTo>
                <a:lnTo>
                  <a:pt x="6108" y="67310"/>
                </a:lnTo>
                <a:lnTo>
                  <a:pt x="7950" y="62229"/>
                </a:lnTo>
                <a:lnTo>
                  <a:pt x="10020" y="57150"/>
                </a:lnTo>
                <a:lnTo>
                  <a:pt x="12280" y="53339"/>
                </a:lnTo>
                <a:lnTo>
                  <a:pt x="14757" y="48260"/>
                </a:lnTo>
                <a:lnTo>
                  <a:pt x="33553" y="26670"/>
                </a:lnTo>
                <a:lnTo>
                  <a:pt x="37287" y="22860"/>
                </a:lnTo>
                <a:lnTo>
                  <a:pt x="41173" y="20320"/>
                </a:lnTo>
                <a:lnTo>
                  <a:pt x="45199" y="16510"/>
                </a:lnTo>
                <a:lnTo>
                  <a:pt x="49377" y="13970"/>
                </a:lnTo>
                <a:lnTo>
                  <a:pt x="53682" y="11429"/>
                </a:lnTo>
                <a:lnTo>
                  <a:pt x="58115" y="8889"/>
                </a:lnTo>
                <a:lnTo>
                  <a:pt x="62674" y="7620"/>
                </a:lnTo>
                <a:lnTo>
                  <a:pt x="67348" y="5079"/>
                </a:lnTo>
                <a:lnTo>
                  <a:pt x="72123" y="3810"/>
                </a:lnTo>
                <a:lnTo>
                  <a:pt x="87045" y="0"/>
                </a:lnTo>
                <a:lnTo>
                  <a:pt x="1076807" y="0"/>
                </a:lnTo>
                <a:lnTo>
                  <a:pt x="1091730" y="3810"/>
                </a:lnTo>
                <a:lnTo>
                  <a:pt x="1096505" y="5079"/>
                </a:lnTo>
                <a:lnTo>
                  <a:pt x="1101178" y="7620"/>
                </a:lnTo>
                <a:lnTo>
                  <a:pt x="1105738" y="8889"/>
                </a:lnTo>
                <a:lnTo>
                  <a:pt x="1110170" y="11429"/>
                </a:lnTo>
                <a:lnTo>
                  <a:pt x="1112323" y="12700"/>
                </a:lnTo>
                <a:lnTo>
                  <a:pt x="89128" y="12700"/>
                </a:lnTo>
                <a:lnTo>
                  <a:pt x="84378" y="13970"/>
                </a:lnTo>
                <a:lnTo>
                  <a:pt x="84683" y="13970"/>
                </a:lnTo>
                <a:lnTo>
                  <a:pt x="80022" y="15239"/>
                </a:lnTo>
                <a:lnTo>
                  <a:pt x="80327" y="15239"/>
                </a:lnTo>
                <a:lnTo>
                  <a:pt x="75742" y="16510"/>
                </a:lnTo>
                <a:lnTo>
                  <a:pt x="76047" y="16510"/>
                </a:lnTo>
                <a:lnTo>
                  <a:pt x="71564" y="17779"/>
                </a:lnTo>
                <a:lnTo>
                  <a:pt x="71856" y="17779"/>
                </a:lnTo>
                <a:lnTo>
                  <a:pt x="67475" y="19050"/>
                </a:lnTo>
                <a:lnTo>
                  <a:pt x="67767" y="19050"/>
                </a:lnTo>
                <a:lnTo>
                  <a:pt x="65627" y="20320"/>
                </a:lnTo>
                <a:lnTo>
                  <a:pt x="63766" y="20320"/>
                </a:lnTo>
                <a:lnTo>
                  <a:pt x="59613" y="22860"/>
                </a:lnTo>
                <a:lnTo>
                  <a:pt x="59880" y="22860"/>
                </a:lnTo>
                <a:lnTo>
                  <a:pt x="55841" y="25400"/>
                </a:lnTo>
                <a:lnTo>
                  <a:pt x="56095" y="25400"/>
                </a:lnTo>
                <a:lnTo>
                  <a:pt x="52184" y="27939"/>
                </a:lnTo>
                <a:lnTo>
                  <a:pt x="52438" y="27939"/>
                </a:lnTo>
                <a:lnTo>
                  <a:pt x="48653" y="30479"/>
                </a:lnTo>
                <a:lnTo>
                  <a:pt x="48894" y="30479"/>
                </a:lnTo>
                <a:lnTo>
                  <a:pt x="45250" y="33020"/>
                </a:lnTo>
                <a:lnTo>
                  <a:pt x="45491" y="33020"/>
                </a:lnTo>
                <a:lnTo>
                  <a:pt x="41986" y="35560"/>
                </a:lnTo>
                <a:lnTo>
                  <a:pt x="42214" y="35560"/>
                </a:lnTo>
                <a:lnTo>
                  <a:pt x="38861" y="38100"/>
                </a:lnTo>
                <a:lnTo>
                  <a:pt x="39077" y="38100"/>
                </a:lnTo>
                <a:lnTo>
                  <a:pt x="35877" y="41910"/>
                </a:lnTo>
                <a:lnTo>
                  <a:pt x="36080" y="41910"/>
                </a:lnTo>
                <a:lnTo>
                  <a:pt x="33058" y="44450"/>
                </a:lnTo>
                <a:lnTo>
                  <a:pt x="33248" y="44450"/>
                </a:lnTo>
                <a:lnTo>
                  <a:pt x="30378" y="48260"/>
                </a:lnTo>
                <a:lnTo>
                  <a:pt x="30568" y="48260"/>
                </a:lnTo>
                <a:lnTo>
                  <a:pt x="27876" y="52070"/>
                </a:lnTo>
                <a:lnTo>
                  <a:pt x="28041" y="52070"/>
                </a:lnTo>
                <a:lnTo>
                  <a:pt x="25539" y="55879"/>
                </a:lnTo>
                <a:lnTo>
                  <a:pt x="25692" y="55879"/>
                </a:lnTo>
                <a:lnTo>
                  <a:pt x="23367" y="59689"/>
                </a:lnTo>
                <a:lnTo>
                  <a:pt x="23520" y="59689"/>
                </a:lnTo>
                <a:lnTo>
                  <a:pt x="21386" y="63500"/>
                </a:lnTo>
                <a:lnTo>
                  <a:pt x="21526" y="63500"/>
                </a:lnTo>
                <a:lnTo>
                  <a:pt x="19596" y="67310"/>
                </a:lnTo>
                <a:lnTo>
                  <a:pt x="17983" y="71120"/>
                </a:lnTo>
                <a:lnTo>
                  <a:pt x="16573" y="74929"/>
                </a:lnTo>
                <a:lnTo>
                  <a:pt x="15366" y="80010"/>
                </a:lnTo>
                <a:lnTo>
                  <a:pt x="14376" y="83820"/>
                </a:lnTo>
                <a:lnTo>
                  <a:pt x="13588" y="88900"/>
                </a:lnTo>
                <a:lnTo>
                  <a:pt x="13017" y="92710"/>
                </a:lnTo>
                <a:lnTo>
                  <a:pt x="12700" y="97789"/>
                </a:lnTo>
                <a:lnTo>
                  <a:pt x="12573" y="101600"/>
                </a:lnTo>
                <a:lnTo>
                  <a:pt x="12687" y="492760"/>
                </a:lnTo>
                <a:lnTo>
                  <a:pt x="13055" y="497839"/>
                </a:lnTo>
                <a:lnTo>
                  <a:pt x="13639" y="501650"/>
                </a:lnTo>
                <a:lnTo>
                  <a:pt x="14439" y="506729"/>
                </a:lnTo>
                <a:lnTo>
                  <a:pt x="15443" y="510539"/>
                </a:lnTo>
                <a:lnTo>
                  <a:pt x="16675" y="515620"/>
                </a:lnTo>
                <a:lnTo>
                  <a:pt x="16954" y="515620"/>
                </a:lnTo>
                <a:lnTo>
                  <a:pt x="18097" y="519429"/>
                </a:lnTo>
                <a:lnTo>
                  <a:pt x="19710" y="523239"/>
                </a:lnTo>
                <a:lnTo>
                  <a:pt x="21526" y="527050"/>
                </a:lnTo>
                <a:lnTo>
                  <a:pt x="21386" y="527050"/>
                </a:lnTo>
                <a:lnTo>
                  <a:pt x="23520" y="530860"/>
                </a:lnTo>
                <a:lnTo>
                  <a:pt x="23367" y="530860"/>
                </a:lnTo>
                <a:lnTo>
                  <a:pt x="25692" y="534670"/>
                </a:lnTo>
                <a:lnTo>
                  <a:pt x="25539" y="534670"/>
                </a:lnTo>
                <a:lnTo>
                  <a:pt x="28041" y="538479"/>
                </a:lnTo>
                <a:lnTo>
                  <a:pt x="27876" y="538479"/>
                </a:lnTo>
                <a:lnTo>
                  <a:pt x="30568" y="542289"/>
                </a:lnTo>
                <a:lnTo>
                  <a:pt x="30378" y="542289"/>
                </a:lnTo>
                <a:lnTo>
                  <a:pt x="33248" y="546100"/>
                </a:lnTo>
                <a:lnTo>
                  <a:pt x="34065" y="546100"/>
                </a:lnTo>
                <a:lnTo>
                  <a:pt x="36080" y="548639"/>
                </a:lnTo>
                <a:lnTo>
                  <a:pt x="35877" y="548639"/>
                </a:lnTo>
                <a:lnTo>
                  <a:pt x="39077" y="552450"/>
                </a:lnTo>
                <a:lnTo>
                  <a:pt x="39979" y="552450"/>
                </a:lnTo>
                <a:lnTo>
                  <a:pt x="42214" y="554989"/>
                </a:lnTo>
                <a:lnTo>
                  <a:pt x="41986" y="554989"/>
                </a:lnTo>
                <a:lnTo>
                  <a:pt x="45491" y="557529"/>
                </a:lnTo>
                <a:lnTo>
                  <a:pt x="45250" y="557529"/>
                </a:lnTo>
                <a:lnTo>
                  <a:pt x="48894" y="560070"/>
                </a:lnTo>
                <a:lnTo>
                  <a:pt x="48653" y="560070"/>
                </a:lnTo>
                <a:lnTo>
                  <a:pt x="52438" y="562610"/>
                </a:lnTo>
                <a:lnTo>
                  <a:pt x="52184" y="562610"/>
                </a:lnTo>
                <a:lnTo>
                  <a:pt x="56095" y="565150"/>
                </a:lnTo>
                <a:lnTo>
                  <a:pt x="55841" y="565150"/>
                </a:lnTo>
                <a:lnTo>
                  <a:pt x="59880" y="567689"/>
                </a:lnTo>
                <a:lnTo>
                  <a:pt x="59613" y="567689"/>
                </a:lnTo>
                <a:lnTo>
                  <a:pt x="63766" y="568960"/>
                </a:lnTo>
                <a:lnTo>
                  <a:pt x="63487" y="568960"/>
                </a:lnTo>
                <a:lnTo>
                  <a:pt x="67767" y="571500"/>
                </a:lnTo>
                <a:lnTo>
                  <a:pt x="67475" y="571500"/>
                </a:lnTo>
                <a:lnTo>
                  <a:pt x="71856" y="572770"/>
                </a:lnTo>
                <a:lnTo>
                  <a:pt x="71564" y="572770"/>
                </a:lnTo>
                <a:lnTo>
                  <a:pt x="76047" y="574039"/>
                </a:lnTo>
                <a:lnTo>
                  <a:pt x="75742" y="574039"/>
                </a:lnTo>
                <a:lnTo>
                  <a:pt x="80327" y="575310"/>
                </a:lnTo>
                <a:lnTo>
                  <a:pt x="80022" y="575310"/>
                </a:lnTo>
                <a:lnTo>
                  <a:pt x="84683" y="576579"/>
                </a:lnTo>
                <a:lnTo>
                  <a:pt x="84378" y="576579"/>
                </a:lnTo>
                <a:lnTo>
                  <a:pt x="89128" y="577850"/>
                </a:lnTo>
                <a:lnTo>
                  <a:pt x="685063" y="577850"/>
                </a:lnTo>
                <a:lnTo>
                  <a:pt x="684272" y="584200"/>
                </a:lnTo>
                <a:lnTo>
                  <a:pt x="671576" y="584200"/>
                </a:lnTo>
                <a:lnTo>
                  <a:pt x="670784" y="590550"/>
                </a:lnTo>
                <a:close/>
              </a:path>
              <a:path w="1163954" h="1003300">
                <a:moveTo>
                  <a:pt x="1100366" y="21589"/>
                </a:moveTo>
                <a:lnTo>
                  <a:pt x="1096086" y="19050"/>
                </a:lnTo>
                <a:lnTo>
                  <a:pt x="1096378" y="19050"/>
                </a:lnTo>
                <a:lnTo>
                  <a:pt x="1091996" y="17779"/>
                </a:lnTo>
                <a:lnTo>
                  <a:pt x="1092288" y="17779"/>
                </a:lnTo>
                <a:lnTo>
                  <a:pt x="1087805" y="16510"/>
                </a:lnTo>
                <a:lnTo>
                  <a:pt x="1088110" y="16510"/>
                </a:lnTo>
                <a:lnTo>
                  <a:pt x="1083525" y="15239"/>
                </a:lnTo>
                <a:lnTo>
                  <a:pt x="1083843" y="15239"/>
                </a:lnTo>
                <a:lnTo>
                  <a:pt x="1079169" y="13970"/>
                </a:lnTo>
                <a:lnTo>
                  <a:pt x="1079487" y="13970"/>
                </a:lnTo>
                <a:lnTo>
                  <a:pt x="1074724" y="12700"/>
                </a:lnTo>
                <a:lnTo>
                  <a:pt x="1112323" y="12700"/>
                </a:lnTo>
                <a:lnTo>
                  <a:pt x="1114475" y="13970"/>
                </a:lnTo>
                <a:lnTo>
                  <a:pt x="1118654" y="16510"/>
                </a:lnTo>
                <a:lnTo>
                  <a:pt x="1122679" y="20320"/>
                </a:lnTo>
                <a:lnTo>
                  <a:pt x="1100086" y="20320"/>
                </a:lnTo>
                <a:lnTo>
                  <a:pt x="1100366" y="21589"/>
                </a:lnTo>
                <a:close/>
              </a:path>
              <a:path w="1163954" h="1003300">
                <a:moveTo>
                  <a:pt x="63487" y="21589"/>
                </a:moveTo>
                <a:lnTo>
                  <a:pt x="63766" y="20320"/>
                </a:lnTo>
                <a:lnTo>
                  <a:pt x="65627" y="20320"/>
                </a:lnTo>
                <a:lnTo>
                  <a:pt x="63487" y="21589"/>
                </a:lnTo>
                <a:close/>
              </a:path>
              <a:path w="1163954" h="1003300">
                <a:moveTo>
                  <a:pt x="1163548" y="497839"/>
                </a:moveTo>
                <a:lnTo>
                  <a:pt x="1150797" y="497839"/>
                </a:lnTo>
                <a:lnTo>
                  <a:pt x="1151178" y="492760"/>
                </a:lnTo>
                <a:lnTo>
                  <a:pt x="1151280" y="101600"/>
                </a:lnTo>
                <a:lnTo>
                  <a:pt x="1151153" y="97789"/>
                </a:lnTo>
                <a:lnTo>
                  <a:pt x="1151083" y="96520"/>
                </a:lnTo>
                <a:lnTo>
                  <a:pt x="1150797" y="92710"/>
                </a:lnTo>
                <a:lnTo>
                  <a:pt x="1150226" y="88900"/>
                </a:lnTo>
                <a:lnTo>
                  <a:pt x="1149426" y="83820"/>
                </a:lnTo>
                <a:lnTo>
                  <a:pt x="1148410" y="80010"/>
                </a:lnTo>
                <a:lnTo>
                  <a:pt x="1147190" y="74929"/>
                </a:lnTo>
                <a:lnTo>
                  <a:pt x="1145755" y="71120"/>
                </a:lnTo>
                <a:lnTo>
                  <a:pt x="1144142" y="67310"/>
                </a:lnTo>
                <a:lnTo>
                  <a:pt x="1142326" y="63500"/>
                </a:lnTo>
                <a:lnTo>
                  <a:pt x="1142466" y="63500"/>
                </a:lnTo>
                <a:lnTo>
                  <a:pt x="1140332" y="59689"/>
                </a:lnTo>
                <a:lnTo>
                  <a:pt x="1140485" y="59689"/>
                </a:lnTo>
                <a:lnTo>
                  <a:pt x="1138161" y="55879"/>
                </a:lnTo>
                <a:lnTo>
                  <a:pt x="1138313" y="55879"/>
                </a:lnTo>
                <a:lnTo>
                  <a:pt x="1135811" y="52070"/>
                </a:lnTo>
                <a:lnTo>
                  <a:pt x="1135976" y="52070"/>
                </a:lnTo>
                <a:lnTo>
                  <a:pt x="1133284" y="48260"/>
                </a:lnTo>
                <a:lnTo>
                  <a:pt x="1133475" y="48260"/>
                </a:lnTo>
                <a:lnTo>
                  <a:pt x="1130604" y="44450"/>
                </a:lnTo>
                <a:lnTo>
                  <a:pt x="1130795" y="44450"/>
                </a:lnTo>
                <a:lnTo>
                  <a:pt x="1127772" y="41910"/>
                </a:lnTo>
                <a:lnTo>
                  <a:pt x="1127975" y="41910"/>
                </a:lnTo>
                <a:lnTo>
                  <a:pt x="1124775" y="38100"/>
                </a:lnTo>
                <a:lnTo>
                  <a:pt x="1124991" y="38100"/>
                </a:lnTo>
                <a:lnTo>
                  <a:pt x="1121638" y="35560"/>
                </a:lnTo>
                <a:lnTo>
                  <a:pt x="1121867" y="35560"/>
                </a:lnTo>
                <a:lnTo>
                  <a:pt x="1118361" y="33020"/>
                </a:lnTo>
                <a:lnTo>
                  <a:pt x="1118603" y="33020"/>
                </a:lnTo>
                <a:lnTo>
                  <a:pt x="1114958" y="30479"/>
                </a:lnTo>
                <a:lnTo>
                  <a:pt x="1115199" y="30479"/>
                </a:lnTo>
                <a:lnTo>
                  <a:pt x="1111415" y="27939"/>
                </a:lnTo>
                <a:lnTo>
                  <a:pt x="1111669" y="27939"/>
                </a:lnTo>
                <a:lnTo>
                  <a:pt x="1107757" y="25400"/>
                </a:lnTo>
                <a:lnTo>
                  <a:pt x="1108011" y="25400"/>
                </a:lnTo>
                <a:lnTo>
                  <a:pt x="1103972" y="22860"/>
                </a:lnTo>
                <a:lnTo>
                  <a:pt x="1104252" y="22860"/>
                </a:lnTo>
                <a:lnTo>
                  <a:pt x="1100086" y="20320"/>
                </a:lnTo>
                <a:lnTo>
                  <a:pt x="1122679" y="20320"/>
                </a:lnTo>
                <a:lnTo>
                  <a:pt x="1126566" y="22860"/>
                </a:lnTo>
                <a:lnTo>
                  <a:pt x="1130300" y="26670"/>
                </a:lnTo>
                <a:lnTo>
                  <a:pt x="1133868" y="29210"/>
                </a:lnTo>
                <a:lnTo>
                  <a:pt x="1151572" y="53339"/>
                </a:lnTo>
                <a:lnTo>
                  <a:pt x="1153845" y="57150"/>
                </a:lnTo>
                <a:lnTo>
                  <a:pt x="1155903" y="62229"/>
                </a:lnTo>
                <a:lnTo>
                  <a:pt x="1157744" y="67310"/>
                </a:lnTo>
                <a:lnTo>
                  <a:pt x="1159357" y="71120"/>
                </a:lnTo>
                <a:lnTo>
                  <a:pt x="1163853" y="96520"/>
                </a:lnTo>
                <a:lnTo>
                  <a:pt x="1163853" y="494029"/>
                </a:lnTo>
                <a:lnTo>
                  <a:pt x="1163548" y="497839"/>
                </a:lnTo>
                <a:close/>
              </a:path>
              <a:path w="1163954" h="1003300">
                <a:moveTo>
                  <a:pt x="12573" y="102870"/>
                </a:moveTo>
                <a:lnTo>
                  <a:pt x="12573" y="101600"/>
                </a:lnTo>
                <a:lnTo>
                  <a:pt x="12573" y="102870"/>
                </a:lnTo>
                <a:close/>
              </a:path>
              <a:path w="1163954" h="1003300">
                <a:moveTo>
                  <a:pt x="1151280" y="102870"/>
                </a:moveTo>
                <a:lnTo>
                  <a:pt x="1151248" y="101600"/>
                </a:lnTo>
                <a:lnTo>
                  <a:pt x="1151280" y="102870"/>
                </a:lnTo>
                <a:close/>
              </a:path>
              <a:path w="1163954" h="1003300">
                <a:moveTo>
                  <a:pt x="13173" y="497839"/>
                </a:moveTo>
                <a:lnTo>
                  <a:pt x="13017" y="496570"/>
                </a:lnTo>
                <a:lnTo>
                  <a:pt x="13173" y="497839"/>
                </a:lnTo>
                <a:close/>
              </a:path>
              <a:path w="1163954" h="1003300">
                <a:moveTo>
                  <a:pt x="1160280" y="515620"/>
                </a:moveTo>
                <a:lnTo>
                  <a:pt x="1147190" y="515620"/>
                </a:lnTo>
                <a:lnTo>
                  <a:pt x="1148486" y="510539"/>
                </a:lnTo>
                <a:lnTo>
                  <a:pt x="1149489" y="506729"/>
                </a:lnTo>
                <a:lnTo>
                  <a:pt x="1150264" y="501650"/>
                </a:lnTo>
                <a:lnTo>
                  <a:pt x="1150835" y="496570"/>
                </a:lnTo>
                <a:lnTo>
                  <a:pt x="1150797" y="497839"/>
                </a:lnTo>
                <a:lnTo>
                  <a:pt x="1163548" y="497839"/>
                </a:lnTo>
                <a:lnTo>
                  <a:pt x="1163447" y="499110"/>
                </a:lnTo>
                <a:lnTo>
                  <a:pt x="1162799" y="504189"/>
                </a:lnTo>
                <a:lnTo>
                  <a:pt x="1161897" y="509270"/>
                </a:lnTo>
                <a:lnTo>
                  <a:pt x="1160741" y="514350"/>
                </a:lnTo>
                <a:lnTo>
                  <a:pt x="1160280" y="515620"/>
                </a:lnTo>
                <a:close/>
              </a:path>
              <a:path w="1163954" h="1003300">
                <a:moveTo>
                  <a:pt x="16954" y="515620"/>
                </a:moveTo>
                <a:lnTo>
                  <a:pt x="16675" y="515620"/>
                </a:lnTo>
                <a:lnTo>
                  <a:pt x="16573" y="514350"/>
                </a:lnTo>
                <a:lnTo>
                  <a:pt x="16954" y="515620"/>
                </a:lnTo>
                <a:close/>
              </a:path>
              <a:path w="1163954" h="1003300">
                <a:moveTo>
                  <a:pt x="1146416" y="546100"/>
                </a:moveTo>
                <a:lnTo>
                  <a:pt x="1130604" y="546100"/>
                </a:lnTo>
                <a:lnTo>
                  <a:pt x="1133475" y="542289"/>
                </a:lnTo>
                <a:lnTo>
                  <a:pt x="1133284" y="542289"/>
                </a:lnTo>
                <a:lnTo>
                  <a:pt x="1135976" y="538479"/>
                </a:lnTo>
                <a:lnTo>
                  <a:pt x="1135811" y="538479"/>
                </a:lnTo>
                <a:lnTo>
                  <a:pt x="1138313" y="534670"/>
                </a:lnTo>
                <a:lnTo>
                  <a:pt x="1138161" y="534670"/>
                </a:lnTo>
                <a:lnTo>
                  <a:pt x="1140485" y="530860"/>
                </a:lnTo>
                <a:lnTo>
                  <a:pt x="1140332" y="530860"/>
                </a:lnTo>
                <a:lnTo>
                  <a:pt x="1142466" y="527050"/>
                </a:lnTo>
                <a:lnTo>
                  <a:pt x="1142326" y="527050"/>
                </a:lnTo>
                <a:lnTo>
                  <a:pt x="1144257" y="523239"/>
                </a:lnTo>
                <a:lnTo>
                  <a:pt x="1145870" y="519429"/>
                </a:lnTo>
                <a:lnTo>
                  <a:pt x="1147279" y="514350"/>
                </a:lnTo>
                <a:lnTo>
                  <a:pt x="1147190" y="515620"/>
                </a:lnTo>
                <a:lnTo>
                  <a:pt x="1160280" y="515620"/>
                </a:lnTo>
                <a:lnTo>
                  <a:pt x="1159357" y="518160"/>
                </a:lnTo>
                <a:lnTo>
                  <a:pt x="1157744" y="523239"/>
                </a:lnTo>
                <a:lnTo>
                  <a:pt x="1155903" y="528320"/>
                </a:lnTo>
                <a:lnTo>
                  <a:pt x="1153845" y="532129"/>
                </a:lnTo>
                <a:lnTo>
                  <a:pt x="1151572" y="537210"/>
                </a:lnTo>
                <a:lnTo>
                  <a:pt x="1149096" y="541020"/>
                </a:lnTo>
                <a:lnTo>
                  <a:pt x="1146416" y="546100"/>
                </a:lnTo>
                <a:close/>
              </a:path>
              <a:path w="1163954" h="1003300">
                <a:moveTo>
                  <a:pt x="34065" y="546100"/>
                </a:moveTo>
                <a:lnTo>
                  <a:pt x="33248" y="546100"/>
                </a:lnTo>
                <a:lnTo>
                  <a:pt x="33058" y="544829"/>
                </a:lnTo>
                <a:lnTo>
                  <a:pt x="34065" y="546100"/>
                </a:lnTo>
                <a:close/>
              </a:path>
              <a:path w="1163954" h="1003300">
                <a:moveTo>
                  <a:pt x="1141514" y="552450"/>
                </a:moveTo>
                <a:lnTo>
                  <a:pt x="1124775" y="552450"/>
                </a:lnTo>
                <a:lnTo>
                  <a:pt x="1127975" y="548639"/>
                </a:lnTo>
                <a:lnTo>
                  <a:pt x="1127772" y="548639"/>
                </a:lnTo>
                <a:lnTo>
                  <a:pt x="1130795" y="544829"/>
                </a:lnTo>
                <a:lnTo>
                  <a:pt x="1130604" y="546100"/>
                </a:lnTo>
                <a:lnTo>
                  <a:pt x="1146416" y="546100"/>
                </a:lnTo>
                <a:lnTo>
                  <a:pt x="1143546" y="549910"/>
                </a:lnTo>
                <a:lnTo>
                  <a:pt x="1141514" y="552450"/>
                </a:lnTo>
                <a:close/>
              </a:path>
              <a:path w="1163954" h="1003300">
                <a:moveTo>
                  <a:pt x="39979" y="552450"/>
                </a:moveTo>
                <a:lnTo>
                  <a:pt x="39077" y="552450"/>
                </a:lnTo>
                <a:lnTo>
                  <a:pt x="38861" y="551179"/>
                </a:lnTo>
                <a:lnTo>
                  <a:pt x="39979" y="552450"/>
                </a:lnTo>
                <a:close/>
              </a:path>
              <a:path w="1163954" h="1003300">
                <a:moveTo>
                  <a:pt x="636603" y="982980"/>
                </a:moveTo>
                <a:lnTo>
                  <a:pt x="634606" y="982980"/>
                </a:lnTo>
                <a:lnTo>
                  <a:pt x="637264" y="961634"/>
                </a:lnTo>
                <a:lnTo>
                  <a:pt x="962786" y="577850"/>
                </a:lnTo>
                <a:lnTo>
                  <a:pt x="1074724" y="577850"/>
                </a:lnTo>
                <a:lnTo>
                  <a:pt x="1079487" y="576579"/>
                </a:lnTo>
                <a:lnTo>
                  <a:pt x="1079169" y="576579"/>
                </a:lnTo>
                <a:lnTo>
                  <a:pt x="1083843" y="575310"/>
                </a:lnTo>
                <a:lnTo>
                  <a:pt x="1083525" y="575310"/>
                </a:lnTo>
                <a:lnTo>
                  <a:pt x="1088110" y="574039"/>
                </a:lnTo>
                <a:lnTo>
                  <a:pt x="1087805" y="574039"/>
                </a:lnTo>
                <a:lnTo>
                  <a:pt x="1092288" y="572770"/>
                </a:lnTo>
                <a:lnTo>
                  <a:pt x="1091996" y="572770"/>
                </a:lnTo>
                <a:lnTo>
                  <a:pt x="1096378" y="571500"/>
                </a:lnTo>
                <a:lnTo>
                  <a:pt x="1096086" y="571500"/>
                </a:lnTo>
                <a:lnTo>
                  <a:pt x="1100366" y="568960"/>
                </a:lnTo>
                <a:lnTo>
                  <a:pt x="1100086" y="568960"/>
                </a:lnTo>
                <a:lnTo>
                  <a:pt x="1104252" y="567689"/>
                </a:lnTo>
                <a:lnTo>
                  <a:pt x="1103972" y="567689"/>
                </a:lnTo>
                <a:lnTo>
                  <a:pt x="1108011" y="565150"/>
                </a:lnTo>
                <a:lnTo>
                  <a:pt x="1107757" y="565150"/>
                </a:lnTo>
                <a:lnTo>
                  <a:pt x="1111669" y="562610"/>
                </a:lnTo>
                <a:lnTo>
                  <a:pt x="1111415" y="562610"/>
                </a:lnTo>
                <a:lnTo>
                  <a:pt x="1115199" y="560070"/>
                </a:lnTo>
                <a:lnTo>
                  <a:pt x="1114958" y="560070"/>
                </a:lnTo>
                <a:lnTo>
                  <a:pt x="1118603" y="557529"/>
                </a:lnTo>
                <a:lnTo>
                  <a:pt x="1118361" y="557529"/>
                </a:lnTo>
                <a:lnTo>
                  <a:pt x="1121867" y="554989"/>
                </a:lnTo>
                <a:lnTo>
                  <a:pt x="1121638" y="554989"/>
                </a:lnTo>
                <a:lnTo>
                  <a:pt x="1124991" y="551179"/>
                </a:lnTo>
                <a:lnTo>
                  <a:pt x="1124775" y="552450"/>
                </a:lnTo>
                <a:lnTo>
                  <a:pt x="1141514" y="552450"/>
                </a:lnTo>
                <a:lnTo>
                  <a:pt x="1140498" y="553720"/>
                </a:lnTo>
                <a:lnTo>
                  <a:pt x="1137272" y="557529"/>
                </a:lnTo>
                <a:lnTo>
                  <a:pt x="1133868" y="561339"/>
                </a:lnTo>
                <a:lnTo>
                  <a:pt x="1130300" y="563879"/>
                </a:lnTo>
                <a:lnTo>
                  <a:pt x="1126566" y="567689"/>
                </a:lnTo>
                <a:lnTo>
                  <a:pt x="1122679" y="570229"/>
                </a:lnTo>
                <a:lnTo>
                  <a:pt x="1118654" y="572770"/>
                </a:lnTo>
                <a:lnTo>
                  <a:pt x="1114475" y="576579"/>
                </a:lnTo>
                <a:lnTo>
                  <a:pt x="1110170" y="579120"/>
                </a:lnTo>
                <a:lnTo>
                  <a:pt x="1105738" y="580389"/>
                </a:lnTo>
                <a:lnTo>
                  <a:pt x="1101178" y="582929"/>
                </a:lnTo>
                <a:lnTo>
                  <a:pt x="1096505" y="584200"/>
                </a:lnTo>
                <a:lnTo>
                  <a:pt x="1091730" y="586739"/>
                </a:lnTo>
                <a:lnTo>
                  <a:pt x="1081874" y="589279"/>
                </a:lnTo>
                <a:lnTo>
                  <a:pt x="970572" y="589279"/>
                </a:lnTo>
                <a:lnTo>
                  <a:pt x="965733" y="590550"/>
                </a:lnTo>
                <a:lnTo>
                  <a:pt x="969494" y="590550"/>
                </a:lnTo>
                <a:lnTo>
                  <a:pt x="636603" y="982980"/>
                </a:lnTo>
                <a:close/>
              </a:path>
              <a:path w="1163954" h="1003300">
                <a:moveTo>
                  <a:pt x="93637" y="577850"/>
                </a:moveTo>
                <a:lnTo>
                  <a:pt x="89128" y="577850"/>
                </a:lnTo>
                <a:lnTo>
                  <a:pt x="88811" y="576579"/>
                </a:lnTo>
                <a:lnTo>
                  <a:pt x="93637" y="577850"/>
                </a:lnTo>
                <a:close/>
              </a:path>
              <a:path w="1163954" h="1003300">
                <a:moveTo>
                  <a:pt x="1074724" y="577850"/>
                </a:moveTo>
                <a:lnTo>
                  <a:pt x="1070216" y="577850"/>
                </a:lnTo>
                <a:lnTo>
                  <a:pt x="1075042" y="576579"/>
                </a:lnTo>
                <a:lnTo>
                  <a:pt x="1074724" y="577850"/>
                </a:lnTo>
                <a:close/>
              </a:path>
              <a:path w="1163954" h="1003300">
                <a:moveTo>
                  <a:pt x="619366" y="1003300"/>
                </a:moveTo>
                <a:lnTo>
                  <a:pt x="671576" y="584200"/>
                </a:lnTo>
                <a:lnTo>
                  <a:pt x="677875" y="590550"/>
                </a:lnTo>
                <a:lnTo>
                  <a:pt x="683481" y="590550"/>
                </a:lnTo>
                <a:lnTo>
                  <a:pt x="637264" y="961634"/>
                </a:lnTo>
                <a:lnTo>
                  <a:pt x="623468" y="977900"/>
                </a:lnTo>
                <a:lnTo>
                  <a:pt x="634606" y="982980"/>
                </a:lnTo>
                <a:lnTo>
                  <a:pt x="636603" y="982980"/>
                </a:lnTo>
                <a:lnTo>
                  <a:pt x="619366" y="1003300"/>
                </a:lnTo>
                <a:close/>
              </a:path>
              <a:path w="1163954" h="1003300">
                <a:moveTo>
                  <a:pt x="683481" y="590550"/>
                </a:moveTo>
                <a:lnTo>
                  <a:pt x="677875" y="590550"/>
                </a:lnTo>
                <a:lnTo>
                  <a:pt x="671576" y="584200"/>
                </a:lnTo>
                <a:lnTo>
                  <a:pt x="684272" y="584200"/>
                </a:lnTo>
                <a:lnTo>
                  <a:pt x="683481" y="590550"/>
                </a:lnTo>
                <a:close/>
              </a:path>
              <a:path w="1163954" h="1003300">
                <a:moveTo>
                  <a:pt x="969494" y="590550"/>
                </a:moveTo>
                <a:lnTo>
                  <a:pt x="965733" y="590550"/>
                </a:lnTo>
                <a:lnTo>
                  <a:pt x="970572" y="589279"/>
                </a:lnTo>
                <a:lnTo>
                  <a:pt x="969494" y="590550"/>
                </a:lnTo>
                <a:close/>
              </a:path>
              <a:path w="1163954" h="1003300">
                <a:moveTo>
                  <a:pt x="1071664" y="590550"/>
                </a:moveTo>
                <a:lnTo>
                  <a:pt x="969494" y="590550"/>
                </a:lnTo>
                <a:lnTo>
                  <a:pt x="970572" y="589279"/>
                </a:lnTo>
                <a:lnTo>
                  <a:pt x="1076807" y="589279"/>
                </a:lnTo>
                <a:lnTo>
                  <a:pt x="1071664" y="590550"/>
                </a:lnTo>
                <a:close/>
              </a:path>
              <a:path w="1163954" h="1003300">
                <a:moveTo>
                  <a:pt x="634606" y="982980"/>
                </a:moveTo>
                <a:lnTo>
                  <a:pt x="623468" y="977900"/>
                </a:lnTo>
                <a:lnTo>
                  <a:pt x="637264" y="961634"/>
                </a:lnTo>
                <a:lnTo>
                  <a:pt x="634606" y="982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398342" y="3365830"/>
            <a:ext cx="390715" cy="4015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858082" y="3361385"/>
            <a:ext cx="408495" cy="4072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863328" y="4978908"/>
            <a:ext cx="1702435" cy="1356360"/>
          </a:xfrm>
          <a:custGeom>
            <a:avLst/>
            <a:gdLst/>
            <a:ahLst/>
            <a:cxnLst/>
            <a:rect l="l" t="t" r="r" b="b"/>
            <a:pathLst>
              <a:path w="1702434" h="1356360">
                <a:moveTo>
                  <a:pt x="710183" y="777239"/>
                </a:moveTo>
                <a:lnTo>
                  <a:pt x="283464" y="777239"/>
                </a:lnTo>
                <a:lnTo>
                  <a:pt x="461772" y="0"/>
                </a:lnTo>
                <a:lnTo>
                  <a:pt x="710183" y="777239"/>
                </a:lnTo>
                <a:close/>
              </a:path>
              <a:path w="1702434" h="1356360">
                <a:moveTo>
                  <a:pt x="1606296" y="1356359"/>
                </a:moveTo>
                <a:lnTo>
                  <a:pt x="97536" y="1356359"/>
                </a:lnTo>
                <a:lnTo>
                  <a:pt x="59562" y="1348657"/>
                </a:lnTo>
                <a:lnTo>
                  <a:pt x="28646" y="1327989"/>
                </a:lnTo>
                <a:lnTo>
                  <a:pt x="7790" y="1297504"/>
                </a:lnTo>
                <a:lnTo>
                  <a:pt x="0" y="1260347"/>
                </a:lnTo>
                <a:lnTo>
                  <a:pt x="0" y="1018031"/>
                </a:lnTo>
                <a:lnTo>
                  <a:pt x="333" y="873721"/>
                </a:lnTo>
                <a:lnTo>
                  <a:pt x="0" y="873251"/>
                </a:lnTo>
                <a:lnTo>
                  <a:pt x="7790" y="835974"/>
                </a:lnTo>
                <a:lnTo>
                  <a:pt x="28646" y="805448"/>
                </a:lnTo>
                <a:lnTo>
                  <a:pt x="59562" y="784821"/>
                </a:lnTo>
                <a:lnTo>
                  <a:pt x="97536" y="777239"/>
                </a:lnTo>
                <a:lnTo>
                  <a:pt x="1606296" y="777239"/>
                </a:lnTo>
                <a:lnTo>
                  <a:pt x="1643485" y="784828"/>
                </a:lnTo>
                <a:lnTo>
                  <a:pt x="1673964" y="805507"/>
                </a:lnTo>
                <a:lnTo>
                  <a:pt x="1694571" y="836172"/>
                </a:lnTo>
                <a:lnTo>
                  <a:pt x="1702142" y="873721"/>
                </a:lnTo>
                <a:lnTo>
                  <a:pt x="1702307" y="873721"/>
                </a:lnTo>
                <a:lnTo>
                  <a:pt x="1702307" y="1260347"/>
                </a:lnTo>
                <a:lnTo>
                  <a:pt x="1694640" y="1297504"/>
                </a:lnTo>
                <a:lnTo>
                  <a:pt x="1673985" y="1327989"/>
                </a:lnTo>
                <a:lnTo>
                  <a:pt x="1643488" y="1348657"/>
                </a:lnTo>
                <a:lnTo>
                  <a:pt x="1606296" y="1356359"/>
                </a:lnTo>
                <a:close/>
              </a:path>
              <a:path w="1702434" h="1356360">
                <a:moveTo>
                  <a:pt x="1702307" y="873721"/>
                </a:moveTo>
                <a:lnTo>
                  <a:pt x="1702142" y="873721"/>
                </a:lnTo>
                <a:lnTo>
                  <a:pt x="1702307" y="873251"/>
                </a:lnTo>
                <a:lnTo>
                  <a:pt x="1702307" y="8737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857320" y="4954981"/>
            <a:ext cx="1714500" cy="1384300"/>
          </a:xfrm>
          <a:custGeom>
            <a:avLst/>
            <a:gdLst/>
            <a:ahLst/>
            <a:cxnLst/>
            <a:rect l="l" t="t" r="r" b="b"/>
            <a:pathLst>
              <a:path w="1714500" h="1384300">
                <a:moveTo>
                  <a:pt x="295046" y="800100"/>
                </a:moveTo>
                <a:lnTo>
                  <a:pt x="67462" y="800100"/>
                </a:lnTo>
                <a:lnTo>
                  <a:pt x="72250" y="787400"/>
                </a:lnTo>
                <a:lnTo>
                  <a:pt x="283794" y="787400"/>
                </a:lnTo>
                <a:lnTo>
                  <a:pt x="466661" y="0"/>
                </a:lnTo>
                <a:lnTo>
                  <a:pt x="474881" y="25400"/>
                </a:lnTo>
                <a:lnTo>
                  <a:pt x="461619" y="25400"/>
                </a:lnTo>
                <a:lnTo>
                  <a:pt x="468747" y="47560"/>
                </a:lnTo>
                <a:lnTo>
                  <a:pt x="295046" y="800100"/>
                </a:lnTo>
                <a:close/>
              </a:path>
              <a:path w="1714500" h="1384300">
                <a:moveTo>
                  <a:pt x="468747" y="47560"/>
                </a:moveTo>
                <a:lnTo>
                  <a:pt x="461619" y="25400"/>
                </a:lnTo>
                <a:lnTo>
                  <a:pt x="473862" y="25400"/>
                </a:lnTo>
                <a:lnTo>
                  <a:pt x="468747" y="47560"/>
                </a:lnTo>
                <a:close/>
              </a:path>
              <a:path w="1714500" h="1384300">
                <a:moveTo>
                  <a:pt x="1647024" y="800100"/>
                </a:moveTo>
                <a:lnTo>
                  <a:pt x="710793" y="800100"/>
                </a:lnTo>
                <a:lnTo>
                  <a:pt x="468747" y="47560"/>
                </a:lnTo>
                <a:lnTo>
                  <a:pt x="473862" y="25400"/>
                </a:lnTo>
                <a:lnTo>
                  <a:pt x="474881" y="25400"/>
                </a:lnTo>
                <a:lnTo>
                  <a:pt x="721474" y="787400"/>
                </a:lnTo>
                <a:lnTo>
                  <a:pt x="1642249" y="787400"/>
                </a:lnTo>
                <a:lnTo>
                  <a:pt x="1647024" y="800100"/>
                </a:lnTo>
                <a:close/>
              </a:path>
              <a:path w="1714500" h="1384300">
                <a:moveTo>
                  <a:pt x="71691" y="812800"/>
                </a:moveTo>
                <a:lnTo>
                  <a:pt x="41300" y="812800"/>
                </a:lnTo>
                <a:lnTo>
                  <a:pt x="45326" y="800100"/>
                </a:lnTo>
                <a:lnTo>
                  <a:pt x="76174" y="800100"/>
                </a:lnTo>
                <a:lnTo>
                  <a:pt x="71691" y="812800"/>
                </a:lnTo>
                <a:close/>
              </a:path>
              <a:path w="1714500" h="1384300">
                <a:moveTo>
                  <a:pt x="1673199" y="812800"/>
                </a:moveTo>
                <a:lnTo>
                  <a:pt x="1642808" y="812800"/>
                </a:lnTo>
                <a:lnTo>
                  <a:pt x="1638325" y="800100"/>
                </a:lnTo>
                <a:lnTo>
                  <a:pt x="1669160" y="800100"/>
                </a:lnTo>
                <a:lnTo>
                  <a:pt x="1673199" y="812800"/>
                </a:lnTo>
                <a:close/>
              </a:path>
              <a:path w="1714500" h="1384300">
                <a:moveTo>
                  <a:pt x="45377" y="825500"/>
                </a:moveTo>
                <a:lnTo>
                  <a:pt x="26708" y="825500"/>
                </a:lnTo>
                <a:lnTo>
                  <a:pt x="30111" y="812800"/>
                </a:lnTo>
                <a:lnTo>
                  <a:pt x="49022" y="812800"/>
                </a:lnTo>
                <a:lnTo>
                  <a:pt x="45377" y="825500"/>
                </a:lnTo>
                <a:close/>
              </a:path>
              <a:path w="1714500" h="1384300">
                <a:moveTo>
                  <a:pt x="48780" y="825500"/>
                </a:moveTo>
                <a:lnTo>
                  <a:pt x="49022" y="812800"/>
                </a:lnTo>
                <a:lnTo>
                  <a:pt x="52565" y="812800"/>
                </a:lnTo>
                <a:lnTo>
                  <a:pt x="48780" y="825500"/>
                </a:lnTo>
                <a:close/>
              </a:path>
              <a:path w="1714500" h="1384300">
                <a:moveTo>
                  <a:pt x="1665719" y="825500"/>
                </a:moveTo>
                <a:lnTo>
                  <a:pt x="1661934" y="812800"/>
                </a:lnTo>
                <a:lnTo>
                  <a:pt x="1665465" y="812800"/>
                </a:lnTo>
                <a:lnTo>
                  <a:pt x="1665719" y="825500"/>
                </a:lnTo>
                <a:close/>
              </a:path>
              <a:path w="1714500" h="1384300">
                <a:moveTo>
                  <a:pt x="1687779" y="825500"/>
                </a:moveTo>
                <a:lnTo>
                  <a:pt x="1669110" y="825500"/>
                </a:lnTo>
                <a:lnTo>
                  <a:pt x="1665465" y="812800"/>
                </a:lnTo>
                <a:lnTo>
                  <a:pt x="1684375" y="812800"/>
                </a:lnTo>
                <a:lnTo>
                  <a:pt x="1687779" y="825500"/>
                </a:lnTo>
                <a:close/>
              </a:path>
              <a:path w="1714500" h="1384300">
                <a:moveTo>
                  <a:pt x="33172" y="838200"/>
                </a:moveTo>
                <a:lnTo>
                  <a:pt x="17564" y="838200"/>
                </a:lnTo>
                <a:lnTo>
                  <a:pt x="20421" y="825500"/>
                </a:lnTo>
                <a:lnTo>
                  <a:pt x="36207" y="825500"/>
                </a:lnTo>
                <a:lnTo>
                  <a:pt x="33172" y="838200"/>
                </a:lnTo>
                <a:close/>
              </a:path>
              <a:path w="1714500" h="1384300">
                <a:moveTo>
                  <a:pt x="1696935" y="838200"/>
                </a:moveTo>
                <a:lnTo>
                  <a:pt x="1681314" y="838200"/>
                </a:lnTo>
                <a:lnTo>
                  <a:pt x="1678279" y="825500"/>
                </a:lnTo>
                <a:lnTo>
                  <a:pt x="1694065" y="825500"/>
                </a:lnTo>
                <a:lnTo>
                  <a:pt x="1696935" y="838200"/>
                </a:lnTo>
                <a:close/>
              </a:path>
              <a:path w="1714500" h="1384300">
                <a:moveTo>
                  <a:pt x="23495" y="850900"/>
                </a:moveTo>
                <a:lnTo>
                  <a:pt x="10134" y="850900"/>
                </a:lnTo>
                <a:lnTo>
                  <a:pt x="12407" y="838200"/>
                </a:lnTo>
                <a:lnTo>
                  <a:pt x="25819" y="838200"/>
                </a:lnTo>
                <a:lnTo>
                  <a:pt x="23495" y="850900"/>
                </a:lnTo>
                <a:close/>
              </a:path>
              <a:path w="1714500" h="1384300">
                <a:moveTo>
                  <a:pt x="25653" y="850900"/>
                </a:moveTo>
                <a:lnTo>
                  <a:pt x="25819" y="838200"/>
                </a:lnTo>
                <a:lnTo>
                  <a:pt x="28168" y="838200"/>
                </a:lnTo>
                <a:lnTo>
                  <a:pt x="25653" y="850900"/>
                </a:lnTo>
                <a:close/>
              </a:path>
              <a:path w="1714500" h="1384300">
                <a:moveTo>
                  <a:pt x="1688833" y="850900"/>
                </a:moveTo>
                <a:lnTo>
                  <a:pt x="1686318" y="838200"/>
                </a:lnTo>
                <a:lnTo>
                  <a:pt x="1688668" y="838200"/>
                </a:lnTo>
                <a:lnTo>
                  <a:pt x="1688833" y="850900"/>
                </a:lnTo>
                <a:close/>
              </a:path>
              <a:path w="1714500" h="1384300">
                <a:moveTo>
                  <a:pt x="1704352" y="850900"/>
                </a:moveTo>
                <a:lnTo>
                  <a:pt x="1690992" y="850900"/>
                </a:lnTo>
                <a:lnTo>
                  <a:pt x="1688668" y="838200"/>
                </a:lnTo>
                <a:lnTo>
                  <a:pt x="1702079" y="838200"/>
                </a:lnTo>
                <a:lnTo>
                  <a:pt x="1704352" y="850900"/>
                </a:lnTo>
                <a:close/>
              </a:path>
              <a:path w="1714500" h="1384300">
                <a:moveTo>
                  <a:pt x="18110" y="863600"/>
                </a:moveTo>
                <a:lnTo>
                  <a:pt x="4622" y="863600"/>
                </a:lnTo>
                <a:lnTo>
                  <a:pt x="6235" y="850900"/>
                </a:lnTo>
                <a:lnTo>
                  <a:pt x="19837" y="850900"/>
                </a:lnTo>
                <a:lnTo>
                  <a:pt x="18110" y="863600"/>
                </a:lnTo>
                <a:close/>
              </a:path>
              <a:path w="1714500" h="1384300">
                <a:moveTo>
                  <a:pt x="1709877" y="863600"/>
                </a:moveTo>
                <a:lnTo>
                  <a:pt x="1696389" y="863600"/>
                </a:lnTo>
                <a:lnTo>
                  <a:pt x="1694662" y="850900"/>
                </a:lnTo>
                <a:lnTo>
                  <a:pt x="1708251" y="850900"/>
                </a:lnTo>
                <a:lnTo>
                  <a:pt x="1709877" y="863600"/>
                </a:lnTo>
                <a:close/>
              </a:path>
              <a:path w="1714500" h="1384300">
                <a:moveTo>
                  <a:pt x="14490" y="876300"/>
                </a:moveTo>
                <a:lnTo>
                  <a:pt x="2082" y="876300"/>
                </a:lnTo>
                <a:lnTo>
                  <a:pt x="3225" y="863600"/>
                </a:lnTo>
                <a:lnTo>
                  <a:pt x="15570" y="863600"/>
                </a:lnTo>
                <a:lnTo>
                  <a:pt x="14490" y="876300"/>
                </a:lnTo>
                <a:close/>
              </a:path>
              <a:path w="1714500" h="1384300">
                <a:moveTo>
                  <a:pt x="1712404" y="876300"/>
                </a:moveTo>
                <a:lnTo>
                  <a:pt x="1699996" y="876300"/>
                </a:lnTo>
                <a:lnTo>
                  <a:pt x="1698917" y="863600"/>
                </a:lnTo>
                <a:lnTo>
                  <a:pt x="1711261" y="863600"/>
                </a:lnTo>
                <a:lnTo>
                  <a:pt x="1712404" y="876300"/>
                </a:lnTo>
                <a:close/>
              </a:path>
              <a:path w="1714500" h="1384300">
                <a:moveTo>
                  <a:pt x="12801" y="889000"/>
                </a:moveTo>
                <a:lnTo>
                  <a:pt x="126" y="889000"/>
                </a:lnTo>
                <a:lnTo>
                  <a:pt x="520" y="876300"/>
                </a:lnTo>
                <a:lnTo>
                  <a:pt x="13169" y="876300"/>
                </a:lnTo>
                <a:lnTo>
                  <a:pt x="12801" y="889000"/>
                </a:lnTo>
                <a:close/>
              </a:path>
              <a:path w="1714500" h="1384300">
                <a:moveTo>
                  <a:pt x="1714360" y="889000"/>
                </a:moveTo>
                <a:lnTo>
                  <a:pt x="1701685" y="889000"/>
                </a:lnTo>
                <a:lnTo>
                  <a:pt x="1701317" y="876300"/>
                </a:lnTo>
                <a:lnTo>
                  <a:pt x="1713966" y="876300"/>
                </a:lnTo>
                <a:lnTo>
                  <a:pt x="1714360" y="889000"/>
                </a:lnTo>
                <a:close/>
              </a:path>
              <a:path w="1714500" h="1384300">
                <a:moveTo>
                  <a:pt x="12700" y="1282700"/>
                </a:moveTo>
                <a:lnTo>
                  <a:pt x="0" y="1282700"/>
                </a:lnTo>
                <a:lnTo>
                  <a:pt x="0" y="889000"/>
                </a:lnTo>
                <a:lnTo>
                  <a:pt x="12700" y="889000"/>
                </a:lnTo>
                <a:lnTo>
                  <a:pt x="12700" y="1282700"/>
                </a:lnTo>
                <a:close/>
              </a:path>
              <a:path w="1714500" h="1384300">
                <a:moveTo>
                  <a:pt x="1714500" y="1282700"/>
                </a:moveTo>
                <a:lnTo>
                  <a:pt x="1701800" y="1282700"/>
                </a:lnTo>
                <a:lnTo>
                  <a:pt x="1701800" y="889000"/>
                </a:lnTo>
                <a:lnTo>
                  <a:pt x="1714500" y="889000"/>
                </a:lnTo>
                <a:lnTo>
                  <a:pt x="1714500" y="1282700"/>
                </a:lnTo>
                <a:close/>
              </a:path>
              <a:path w="1714500" h="1384300">
                <a:moveTo>
                  <a:pt x="13754" y="1295400"/>
                </a:moveTo>
                <a:lnTo>
                  <a:pt x="1181" y="1295400"/>
                </a:lnTo>
                <a:lnTo>
                  <a:pt x="520" y="1282700"/>
                </a:lnTo>
                <a:lnTo>
                  <a:pt x="13144" y="1282700"/>
                </a:lnTo>
                <a:lnTo>
                  <a:pt x="13754" y="1295400"/>
                </a:lnTo>
                <a:close/>
              </a:path>
              <a:path w="1714500" h="1384300">
                <a:moveTo>
                  <a:pt x="1713318" y="1295400"/>
                </a:moveTo>
                <a:lnTo>
                  <a:pt x="1700733" y="1295400"/>
                </a:lnTo>
                <a:lnTo>
                  <a:pt x="1701342" y="1282700"/>
                </a:lnTo>
                <a:lnTo>
                  <a:pt x="1713966" y="1282700"/>
                </a:lnTo>
                <a:lnTo>
                  <a:pt x="1713318" y="1295400"/>
                </a:lnTo>
                <a:close/>
              </a:path>
              <a:path w="1714500" h="1384300">
                <a:moveTo>
                  <a:pt x="16789" y="1308100"/>
                </a:moveTo>
                <a:lnTo>
                  <a:pt x="3225" y="1308100"/>
                </a:lnTo>
                <a:lnTo>
                  <a:pt x="2082" y="1295400"/>
                </a:lnTo>
                <a:lnTo>
                  <a:pt x="15493" y="1295400"/>
                </a:lnTo>
                <a:lnTo>
                  <a:pt x="16789" y="1308100"/>
                </a:lnTo>
                <a:close/>
              </a:path>
              <a:path w="1714500" h="1384300">
                <a:moveTo>
                  <a:pt x="1711261" y="1308100"/>
                </a:moveTo>
                <a:lnTo>
                  <a:pt x="1697697" y="1308100"/>
                </a:lnTo>
                <a:lnTo>
                  <a:pt x="1699005" y="1295400"/>
                </a:lnTo>
                <a:lnTo>
                  <a:pt x="1712404" y="1295400"/>
                </a:lnTo>
                <a:lnTo>
                  <a:pt x="1711261" y="1308100"/>
                </a:lnTo>
                <a:close/>
              </a:path>
              <a:path w="1714500" h="1384300">
                <a:moveTo>
                  <a:pt x="21640" y="1320800"/>
                </a:moveTo>
                <a:lnTo>
                  <a:pt x="8077" y="1320800"/>
                </a:lnTo>
                <a:lnTo>
                  <a:pt x="6235" y="1308100"/>
                </a:lnTo>
                <a:lnTo>
                  <a:pt x="19710" y="1308100"/>
                </a:lnTo>
                <a:lnTo>
                  <a:pt x="21640" y="1320800"/>
                </a:lnTo>
                <a:close/>
              </a:path>
              <a:path w="1714500" h="1384300">
                <a:moveTo>
                  <a:pt x="1706410" y="1320800"/>
                </a:moveTo>
                <a:lnTo>
                  <a:pt x="1692846" y="1320800"/>
                </a:lnTo>
                <a:lnTo>
                  <a:pt x="1694776" y="1308100"/>
                </a:lnTo>
                <a:lnTo>
                  <a:pt x="1708251" y="1308100"/>
                </a:lnTo>
                <a:lnTo>
                  <a:pt x="1706410" y="1320800"/>
                </a:lnTo>
                <a:close/>
              </a:path>
              <a:path w="1714500" h="1384300">
                <a:moveTo>
                  <a:pt x="28168" y="1333500"/>
                </a:moveTo>
                <a:lnTo>
                  <a:pt x="14884" y="1333500"/>
                </a:lnTo>
                <a:lnTo>
                  <a:pt x="12407" y="1320800"/>
                </a:lnTo>
                <a:lnTo>
                  <a:pt x="25653" y="1320800"/>
                </a:lnTo>
                <a:lnTo>
                  <a:pt x="28168" y="1333500"/>
                </a:lnTo>
                <a:close/>
              </a:path>
              <a:path w="1714500" h="1384300">
                <a:moveTo>
                  <a:pt x="1699602" y="1333500"/>
                </a:moveTo>
                <a:lnTo>
                  <a:pt x="1686318" y="1333500"/>
                </a:lnTo>
                <a:lnTo>
                  <a:pt x="1688833" y="1320800"/>
                </a:lnTo>
                <a:lnTo>
                  <a:pt x="1702079" y="1320800"/>
                </a:lnTo>
                <a:lnTo>
                  <a:pt x="1699602" y="1333500"/>
                </a:lnTo>
                <a:close/>
              </a:path>
              <a:path w="1714500" h="1384300">
                <a:moveTo>
                  <a:pt x="39204" y="1346200"/>
                </a:moveTo>
                <a:lnTo>
                  <a:pt x="23482" y="1346200"/>
                </a:lnTo>
                <a:lnTo>
                  <a:pt x="20421" y="1333500"/>
                </a:lnTo>
                <a:lnTo>
                  <a:pt x="36004" y="1333500"/>
                </a:lnTo>
                <a:lnTo>
                  <a:pt x="39204" y="1346200"/>
                </a:lnTo>
                <a:close/>
              </a:path>
              <a:path w="1714500" h="1384300">
                <a:moveTo>
                  <a:pt x="1691017" y="1346200"/>
                </a:moveTo>
                <a:lnTo>
                  <a:pt x="1675295" y="1346200"/>
                </a:lnTo>
                <a:lnTo>
                  <a:pt x="1678482" y="1333500"/>
                </a:lnTo>
                <a:lnTo>
                  <a:pt x="1694065" y="1333500"/>
                </a:lnTo>
                <a:lnTo>
                  <a:pt x="1691017" y="1346200"/>
                </a:lnTo>
                <a:close/>
              </a:path>
              <a:path w="1714500" h="1384300">
                <a:moveTo>
                  <a:pt x="56222" y="1358900"/>
                </a:moveTo>
                <a:lnTo>
                  <a:pt x="33680" y="1358900"/>
                </a:lnTo>
                <a:lnTo>
                  <a:pt x="30111" y="1346200"/>
                </a:lnTo>
                <a:lnTo>
                  <a:pt x="52311" y="1346200"/>
                </a:lnTo>
                <a:lnTo>
                  <a:pt x="56222" y="1358900"/>
                </a:lnTo>
                <a:close/>
              </a:path>
              <a:path w="1714500" h="1384300">
                <a:moveTo>
                  <a:pt x="1680806" y="1358900"/>
                </a:moveTo>
                <a:lnTo>
                  <a:pt x="1658264" y="1358900"/>
                </a:lnTo>
                <a:lnTo>
                  <a:pt x="1662188" y="1346200"/>
                </a:lnTo>
                <a:lnTo>
                  <a:pt x="1684375" y="1346200"/>
                </a:lnTo>
                <a:lnTo>
                  <a:pt x="1680806" y="1358900"/>
                </a:lnTo>
                <a:close/>
              </a:path>
              <a:path w="1714500" h="1384300">
                <a:moveTo>
                  <a:pt x="84810" y="1371600"/>
                </a:moveTo>
                <a:lnTo>
                  <a:pt x="53809" y="1371600"/>
                </a:lnTo>
                <a:lnTo>
                  <a:pt x="49491" y="1358900"/>
                </a:lnTo>
                <a:lnTo>
                  <a:pt x="80136" y="1358900"/>
                </a:lnTo>
                <a:lnTo>
                  <a:pt x="84810" y="1371600"/>
                </a:lnTo>
                <a:close/>
              </a:path>
              <a:path w="1714500" h="1384300">
                <a:moveTo>
                  <a:pt x="1660690" y="1371600"/>
                </a:moveTo>
                <a:lnTo>
                  <a:pt x="1629689" y="1371600"/>
                </a:lnTo>
                <a:lnTo>
                  <a:pt x="1634350" y="1358900"/>
                </a:lnTo>
                <a:lnTo>
                  <a:pt x="1664995" y="1358900"/>
                </a:lnTo>
                <a:lnTo>
                  <a:pt x="1660690" y="1371600"/>
                </a:lnTo>
                <a:close/>
              </a:path>
              <a:path w="1714500" h="1384300">
                <a:moveTo>
                  <a:pt x="1632381" y="1384300"/>
                </a:moveTo>
                <a:lnTo>
                  <a:pt x="82105" y="1384300"/>
                </a:lnTo>
                <a:lnTo>
                  <a:pt x="77127" y="1371600"/>
                </a:lnTo>
                <a:lnTo>
                  <a:pt x="1637360" y="1371600"/>
                </a:lnTo>
                <a:lnTo>
                  <a:pt x="1632381" y="138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60851" y="5861265"/>
            <a:ext cx="391350" cy="4053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524401" y="5865075"/>
            <a:ext cx="390715" cy="4015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984141" y="5860631"/>
            <a:ext cx="408495" cy="4072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795004" y="4282440"/>
            <a:ext cx="1711960" cy="789940"/>
          </a:xfrm>
          <a:custGeom>
            <a:avLst/>
            <a:gdLst/>
            <a:ahLst/>
            <a:cxnLst/>
            <a:rect l="l" t="t" r="r" b="b"/>
            <a:pathLst>
              <a:path w="1711959" h="789939">
                <a:moveTo>
                  <a:pt x="0" y="0"/>
                </a:moveTo>
                <a:lnTo>
                  <a:pt x="1711452" y="0"/>
                </a:lnTo>
                <a:lnTo>
                  <a:pt x="1711452" y="789432"/>
                </a:lnTo>
                <a:lnTo>
                  <a:pt x="0" y="789432"/>
                </a:lnTo>
                <a:lnTo>
                  <a:pt x="0" y="0"/>
                </a:lnTo>
                <a:close/>
              </a:path>
            </a:pathLst>
          </a:custGeom>
          <a:solidFill>
            <a:srgbClr val="00FF00">
              <a:alpha val="27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620000" y="4864608"/>
            <a:ext cx="1828800" cy="1308100"/>
          </a:xfrm>
          <a:custGeom>
            <a:avLst/>
            <a:gdLst/>
            <a:ahLst/>
            <a:cxnLst/>
            <a:rect l="l" t="t" r="r" b="b"/>
            <a:pathLst>
              <a:path w="1828800" h="1308100">
                <a:moveTo>
                  <a:pt x="1524000" y="728471"/>
                </a:moveTo>
                <a:lnTo>
                  <a:pt x="1066800" y="728471"/>
                </a:lnTo>
                <a:lnTo>
                  <a:pt x="1539240" y="0"/>
                </a:lnTo>
                <a:lnTo>
                  <a:pt x="1524000" y="728471"/>
                </a:lnTo>
                <a:close/>
              </a:path>
              <a:path w="1828800" h="1308100">
                <a:moveTo>
                  <a:pt x="1732788" y="1307591"/>
                </a:moveTo>
                <a:lnTo>
                  <a:pt x="96011" y="1307591"/>
                </a:lnTo>
                <a:lnTo>
                  <a:pt x="58726" y="1300053"/>
                </a:lnTo>
                <a:lnTo>
                  <a:pt x="28198" y="1279440"/>
                </a:lnTo>
                <a:lnTo>
                  <a:pt x="7574" y="1248900"/>
                </a:lnTo>
                <a:lnTo>
                  <a:pt x="0" y="1211579"/>
                </a:lnTo>
                <a:lnTo>
                  <a:pt x="0" y="826007"/>
                </a:lnTo>
                <a:lnTo>
                  <a:pt x="7574" y="788013"/>
                </a:lnTo>
                <a:lnTo>
                  <a:pt x="28198" y="757089"/>
                </a:lnTo>
                <a:lnTo>
                  <a:pt x="58726" y="736241"/>
                </a:lnTo>
                <a:lnTo>
                  <a:pt x="96011" y="728471"/>
                </a:lnTo>
                <a:lnTo>
                  <a:pt x="1732788" y="728471"/>
                </a:lnTo>
                <a:lnTo>
                  <a:pt x="1770090" y="736241"/>
                </a:lnTo>
                <a:lnTo>
                  <a:pt x="1800601" y="756994"/>
                </a:lnTo>
                <a:lnTo>
                  <a:pt x="1821225" y="787691"/>
                </a:lnTo>
                <a:lnTo>
                  <a:pt x="1828800" y="825245"/>
                </a:lnTo>
                <a:lnTo>
                  <a:pt x="1828800" y="1211579"/>
                </a:lnTo>
                <a:lnTo>
                  <a:pt x="1821225" y="1248900"/>
                </a:lnTo>
                <a:lnTo>
                  <a:pt x="1800601" y="1279440"/>
                </a:lnTo>
                <a:lnTo>
                  <a:pt x="1770073" y="1300053"/>
                </a:lnTo>
                <a:lnTo>
                  <a:pt x="1732788" y="1307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613650" y="4842929"/>
            <a:ext cx="1841500" cy="1333500"/>
          </a:xfrm>
          <a:custGeom>
            <a:avLst/>
            <a:gdLst/>
            <a:ahLst/>
            <a:cxnLst/>
            <a:rect l="l" t="t" r="r" b="b"/>
            <a:pathLst>
              <a:path w="1841500" h="1333500">
                <a:moveTo>
                  <a:pt x="1536700" y="749300"/>
                </a:moveTo>
                <a:lnTo>
                  <a:pt x="1523873" y="749300"/>
                </a:lnTo>
                <a:lnTo>
                  <a:pt x="1538400" y="44211"/>
                </a:lnTo>
                <a:lnTo>
                  <a:pt x="1550720" y="25400"/>
                </a:lnTo>
                <a:lnTo>
                  <a:pt x="1541850" y="15748"/>
                </a:lnTo>
                <a:lnTo>
                  <a:pt x="1552206" y="0"/>
                </a:lnTo>
                <a:lnTo>
                  <a:pt x="1536962" y="736600"/>
                </a:lnTo>
                <a:lnTo>
                  <a:pt x="1530350" y="736600"/>
                </a:lnTo>
                <a:lnTo>
                  <a:pt x="1536700" y="749300"/>
                </a:lnTo>
                <a:close/>
              </a:path>
              <a:path w="1841500" h="1333500">
                <a:moveTo>
                  <a:pt x="1538894" y="20244"/>
                </a:moveTo>
                <a:lnTo>
                  <a:pt x="1539049" y="12700"/>
                </a:lnTo>
                <a:lnTo>
                  <a:pt x="1541850" y="15748"/>
                </a:lnTo>
                <a:lnTo>
                  <a:pt x="1538894" y="20244"/>
                </a:lnTo>
                <a:close/>
              </a:path>
              <a:path w="1841500" h="1333500">
                <a:moveTo>
                  <a:pt x="1538400" y="44211"/>
                </a:moveTo>
                <a:lnTo>
                  <a:pt x="1538894" y="20244"/>
                </a:lnTo>
                <a:lnTo>
                  <a:pt x="1541850" y="15748"/>
                </a:lnTo>
                <a:lnTo>
                  <a:pt x="1550720" y="25400"/>
                </a:lnTo>
                <a:lnTo>
                  <a:pt x="1538400" y="44211"/>
                </a:lnTo>
                <a:close/>
              </a:path>
              <a:path w="1841500" h="1333500">
                <a:moveTo>
                  <a:pt x="1076604" y="749300"/>
                </a:moveTo>
                <a:lnTo>
                  <a:pt x="67475" y="749300"/>
                </a:lnTo>
                <a:lnTo>
                  <a:pt x="72250" y="736600"/>
                </a:lnTo>
                <a:lnTo>
                  <a:pt x="1067816" y="736600"/>
                </a:lnTo>
                <a:lnTo>
                  <a:pt x="1538894" y="20244"/>
                </a:lnTo>
                <a:lnTo>
                  <a:pt x="1538400" y="44211"/>
                </a:lnTo>
                <a:lnTo>
                  <a:pt x="1076604" y="749300"/>
                </a:lnTo>
                <a:close/>
              </a:path>
              <a:path w="1841500" h="1333500">
                <a:moveTo>
                  <a:pt x="1536700" y="749300"/>
                </a:moveTo>
                <a:lnTo>
                  <a:pt x="1530350" y="736600"/>
                </a:lnTo>
                <a:lnTo>
                  <a:pt x="1536962" y="736600"/>
                </a:lnTo>
                <a:lnTo>
                  <a:pt x="1536700" y="749300"/>
                </a:lnTo>
                <a:close/>
              </a:path>
              <a:path w="1841500" h="1333500">
                <a:moveTo>
                  <a:pt x="1774024" y="749300"/>
                </a:moveTo>
                <a:lnTo>
                  <a:pt x="1536700" y="749300"/>
                </a:lnTo>
                <a:lnTo>
                  <a:pt x="1536962" y="736600"/>
                </a:lnTo>
                <a:lnTo>
                  <a:pt x="1769249" y="736600"/>
                </a:lnTo>
                <a:lnTo>
                  <a:pt x="1774024" y="749300"/>
                </a:lnTo>
                <a:close/>
              </a:path>
              <a:path w="1841500" h="1333500">
                <a:moveTo>
                  <a:pt x="71691" y="762000"/>
                </a:moveTo>
                <a:lnTo>
                  <a:pt x="41300" y="762000"/>
                </a:lnTo>
                <a:lnTo>
                  <a:pt x="45326" y="749300"/>
                </a:lnTo>
                <a:lnTo>
                  <a:pt x="76174" y="749300"/>
                </a:lnTo>
                <a:lnTo>
                  <a:pt x="71691" y="762000"/>
                </a:lnTo>
                <a:close/>
              </a:path>
              <a:path w="1841500" h="1333500">
                <a:moveTo>
                  <a:pt x="1800199" y="762000"/>
                </a:moveTo>
                <a:lnTo>
                  <a:pt x="1769808" y="762000"/>
                </a:lnTo>
                <a:lnTo>
                  <a:pt x="1765325" y="749300"/>
                </a:lnTo>
                <a:lnTo>
                  <a:pt x="1796173" y="749300"/>
                </a:lnTo>
                <a:lnTo>
                  <a:pt x="1800199" y="762000"/>
                </a:lnTo>
                <a:close/>
              </a:path>
              <a:path w="1841500" h="1333500">
                <a:moveTo>
                  <a:pt x="45377" y="774700"/>
                </a:moveTo>
                <a:lnTo>
                  <a:pt x="26708" y="774700"/>
                </a:lnTo>
                <a:lnTo>
                  <a:pt x="30111" y="762000"/>
                </a:lnTo>
                <a:lnTo>
                  <a:pt x="49022" y="762000"/>
                </a:lnTo>
                <a:lnTo>
                  <a:pt x="45377" y="774700"/>
                </a:lnTo>
                <a:close/>
              </a:path>
              <a:path w="1841500" h="1333500">
                <a:moveTo>
                  <a:pt x="48780" y="774700"/>
                </a:moveTo>
                <a:lnTo>
                  <a:pt x="49022" y="762000"/>
                </a:lnTo>
                <a:lnTo>
                  <a:pt x="52565" y="762000"/>
                </a:lnTo>
                <a:lnTo>
                  <a:pt x="48780" y="774700"/>
                </a:lnTo>
                <a:close/>
              </a:path>
              <a:path w="1841500" h="1333500">
                <a:moveTo>
                  <a:pt x="1792719" y="774700"/>
                </a:moveTo>
                <a:lnTo>
                  <a:pt x="1788934" y="762000"/>
                </a:lnTo>
                <a:lnTo>
                  <a:pt x="1792477" y="762000"/>
                </a:lnTo>
                <a:lnTo>
                  <a:pt x="1792719" y="774700"/>
                </a:lnTo>
                <a:close/>
              </a:path>
              <a:path w="1841500" h="1333500">
                <a:moveTo>
                  <a:pt x="1814791" y="774700"/>
                </a:moveTo>
                <a:lnTo>
                  <a:pt x="1796122" y="774700"/>
                </a:lnTo>
                <a:lnTo>
                  <a:pt x="1792477" y="762000"/>
                </a:lnTo>
                <a:lnTo>
                  <a:pt x="1811388" y="762000"/>
                </a:lnTo>
                <a:lnTo>
                  <a:pt x="1814791" y="774700"/>
                </a:lnTo>
                <a:close/>
              </a:path>
              <a:path w="1841500" h="1333500">
                <a:moveTo>
                  <a:pt x="33185" y="787400"/>
                </a:moveTo>
                <a:lnTo>
                  <a:pt x="17564" y="787400"/>
                </a:lnTo>
                <a:lnTo>
                  <a:pt x="20434" y="774700"/>
                </a:lnTo>
                <a:lnTo>
                  <a:pt x="36207" y="774700"/>
                </a:lnTo>
                <a:lnTo>
                  <a:pt x="33185" y="787400"/>
                </a:lnTo>
                <a:close/>
              </a:path>
              <a:path w="1841500" h="1333500">
                <a:moveTo>
                  <a:pt x="1823935" y="787400"/>
                </a:moveTo>
                <a:lnTo>
                  <a:pt x="1808314" y="787400"/>
                </a:lnTo>
                <a:lnTo>
                  <a:pt x="1805292" y="774700"/>
                </a:lnTo>
                <a:lnTo>
                  <a:pt x="1821065" y="774700"/>
                </a:lnTo>
                <a:lnTo>
                  <a:pt x="1823935" y="787400"/>
                </a:lnTo>
                <a:close/>
              </a:path>
              <a:path w="1841500" h="1333500">
                <a:moveTo>
                  <a:pt x="23495" y="800100"/>
                </a:moveTo>
                <a:lnTo>
                  <a:pt x="10134" y="800100"/>
                </a:lnTo>
                <a:lnTo>
                  <a:pt x="12407" y="787400"/>
                </a:lnTo>
                <a:lnTo>
                  <a:pt x="25819" y="787400"/>
                </a:lnTo>
                <a:lnTo>
                  <a:pt x="23495" y="800100"/>
                </a:lnTo>
                <a:close/>
              </a:path>
              <a:path w="1841500" h="1333500">
                <a:moveTo>
                  <a:pt x="25666" y="800100"/>
                </a:moveTo>
                <a:lnTo>
                  <a:pt x="25819" y="787400"/>
                </a:lnTo>
                <a:lnTo>
                  <a:pt x="28168" y="787400"/>
                </a:lnTo>
                <a:lnTo>
                  <a:pt x="25666" y="800100"/>
                </a:lnTo>
                <a:close/>
              </a:path>
              <a:path w="1841500" h="1333500">
                <a:moveTo>
                  <a:pt x="1815833" y="800100"/>
                </a:moveTo>
                <a:lnTo>
                  <a:pt x="1813331" y="787400"/>
                </a:lnTo>
                <a:lnTo>
                  <a:pt x="1815680" y="787400"/>
                </a:lnTo>
                <a:lnTo>
                  <a:pt x="1815833" y="800100"/>
                </a:lnTo>
                <a:close/>
              </a:path>
              <a:path w="1841500" h="1333500">
                <a:moveTo>
                  <a:pt x="1831352" y="800100"/>
                </a:moveTo>
                <a:lnTo>
                  <a:pt x="1818004" y="800100"/>
                </a:lnTo>
                <a:lnTo>
                  <a:pt x="1815680" y="787400"/>
                </a:lnTo>
                <a:lnTo>
                  <a:pt x="1829092" y="787400"/>
                </a:lnTo>
                <a:lnTo>
                  <a:pt x="1831352" y="800100"/>
                </a:lnTo>
                <a:close/>
              </a:path>
              <a:path w="1841500" h="1333500">
                <a:moveTo>
                  <a:pt x="18110" y="812800"/>
                </a:moveTo>
                <a:lnTo>
                  <a:pt x="4622" y="812800"/>
                </a:lnTo>
                <a:lnTo>
                  <a:pt x="6235" y="800100"/>
                </a:lnTo>
                <a:lnTo>
                  <a:pt x="19837" y="800100"/>
                </a:lnTo>
                <a:lnTo>
                  <a:pt x="18110" y="812800"/>
                </a:lnTo>
                <a:close/>
              </a:path>
              <a:path w="1841500" h="1333500">
                <a:moveTo>
                  <a:pt x="1836877" y="812800"/>
                </a:moveTo>
                <a:lnTo>
                  <a:pt x="1823389" y="812800"/>
                </a:lnTo>
                <a:lnTo>
                  <a:pt x="1821662" y="800100"/>
                </a:lnTo>
                <a:lnTo>
                  <a:pt x="1835264" y="800100"/>
                </a:lnTo>
                <a:lnTo>
                  <a:pt x="1836877" y="812800"/>
                </a:lnTo>
                <a:close/>
              </a:path>
              <a:path w="1841500" h="1333500">
                <a:moveTo>
                  <a:pt x="14490" y="825500"/>
                </a:moveTo>
                <a:lnTo>
                  <a:pt x="2082" y="825500"/>
                </a:lnTo>
                <a:lnTo>
                  <a:pt x="3238" y="812800"/>
                </a:lnTo>
                <a:lnTo>
                  <a:pt x="15570" y="812800"/>
                </a:lnTo>
                <a:lnTo>
                  <a:pt x="14490" y="825500"/>
                </a:lnTo>
                <a:close/>
              </a:path>
              <a:path w="1841500" h="1333500">
                <a:moveTo>
                  <a:pt x="1839417" y="825500"/>
                </a:moveTo>
                <a:lnTo>
                  <a:pt x="1826996" y="825500"/>
                </a:lnTo>
                <a:lnTo>
                  <a:pt x="1825929" y="812800"/>
                </a:lnTo>
                <a:lnTo>
                  <a:pt x="1838261" y="812800"/>
                </a:lnTo>
                <a:lnTo>
                  <a:pt x="1839417" y="825500"/>
                </a:lnTo>
                <a:close/>
              </a:path>
              <a:path w="1841500" h="1333500">
                <a:moveTo>
                  <a:pt x="12801" y="838200"/>
                </a:moveTo>
                <a:lnTo>
                  <a:pt x="126" y="838200"/>
                </a:lnTo>
                <a:lnTo>
                  <a:pt x="533" y="825500"/>
                </a:lnTo>
                <a:lnTo>
                  <a:pt x="13182" y="825500"/>
                </a:lnTo>
                <a:lnTo>
                  <a:pt x="12801" y="838200"/>
                </a:lnTo>
                <a:close/>
              </a:path>
              <a:path w="1841500" h="1333500">
                <a:moveTo>
                  <a:pt x="1841373" y="838200"/>
                </a:moveTo>
                <a:lnTo>
                  <a:pt x="1828698" y="838200"/>
                </a:lnTo>
                <a:lnTo>
                  <a:pt x="1828317" y="825500"/>
                </a:lnTo>
                <a:lnTo>
                  <a:pt x="1840966" y="825500"/>
                </a:lnTo>
                <a:lnTo>
                  <a:pt x="1841373" y="838200"/>
                </a:lnTo>
                <a:close/>
              </a:path>
              <a:path w="1841500" h="1333500">
                <a:moveTo>
                  <a:pt x="12700" y="1231900"/>
                </a:moveTo>
                <a:lnTo>
                  <a:pt x="0" y="1231900"/>
                </a:lnTo>
                <a:lnTo>
                  <a:pt x="0" y="838200"/>
                </a:lnTo>
                <a:lnTo>
                  <a:pt x="12700" y="838200"/>
                </a:lnTo>
                <a:lnTo>
                  <a:pt x="12700" y="1231900"/>
                </a:lnTo>
                <a:close/>
              </a:path>
              <a:path w="1841500" h="1333500">
                <a:moveTo>
                  <a:pt x="1841500" y="1231900"/>
                </a:moveTo>
                <a:lnTo>
                  <a:pt x="1828800" y="1231900"/>
                </a:lnTo>
                <a:lnTo>
                  <a:pt x="1828800" y="838200"/>
                </a:lnTo>
                <a:lnTo>
                  <a:pt x="1841500" y="838200"/>
                </a:lnTo>
                <a:lnTo>
                  <a:pt x="1841500" y="1231900"/>
                </a:lnTo>
                <a:close/>
              </a:path>
              <a:path w="1841500" h="1333500">
                <a:moveTo>
                  <a:pt x="13754" y="1244600"/>
                </a:moveTo>
                <a:lnTo>
                  <a:pt x="1181" y="1244600"/>
                </a:lnTo>
                <a:lnTo>
                  <a:pt x="533" y="1231900"/>
                </a:lnTo>
                <a:lnTo>
                  <a:pt x="13144" y="1231900"/>
                </a:lnTo>
                <a:lnTo>
                  <a:pt x="13754" y="1244600"/>
                </a:lnTo>
                <a:close/>
              </a:path>
              <a:path w="1841500" h="1333500">
                <a:moveTo>
                  <a:pt x="1840318" y="1244600"/>
                </a:moveTo>
                <a:lnTo>
                  <a:pt x="1827733" y="1244600"/>
                </a:lnTo>
                <a:lnTo>
                  <a:pt x="1828355" y="1231900"/>
                </a:lnTo>
                <a:lnTo>
                  <a:pt x="1840966" y="1231900"/>
                </a:lnTo>
                <a:lnTo>
                  <a:pt x="1840318" y="1244600"/>
                </a:lnTo>
                <a:close/>
              </a:path>
              <a:path w="1841500" h="1333500">
                <a:moveTo>
                  <a:pt x="16789" y="1257300"/>
                </a:moveTo>
                <a:lnTo>
                  <a:pt x="3238" y="1257300"/>
                </a:lnTo>
                <a:lnTo>
                  <a:pt x="2082" y="1244600"/>
                </a:lnTo>
                <a:lnTo>
                  <a:pt x="15494" y="1244600"/>
                </a:lnTo>
                <a:lnTo>
                  <a:pt x="16789" y="1257300"/>
                </a:lnTo>
                <a:close/>
              </a:path>
              <a:path w="1841500" h="1333500">
                <a:moveTo>
                  <a:pt x="1838261" y="1257300"/>
                </a:moveTo>
                <a:lnTo>
                  <a:pt x="1824697" y="1257300"/>
                </a:lnTo>
                <a:lnTo>
                  <a:pt x="1826005" y="1244600"/>
                </a:lnTo>
                <a:lnTo>
                  <a:pt x="1839417" y="1244600"/>
                </a:lnTo>
                <a:lnTo>
                  <a:pt x="1838261" y="1257300"/>
                </a:lnTo>
                <a:close/>
              </a:path>
              <a:path w="1841500" h="1333500">
                <a:moveTo>
                  <a:pt x="21653" y="1270000"/>
                </a:moveTo>
                <a:lnTo>
                  <a:pt x="8077" y="1270000"/>
                </a:lnTo>
                <a:lnTo>
                  <a:pt x="6235" y="1257300"/>
                </a:lnTo>
                <a:lnTo>
                  <a:pt x="19710" y="1257300"/>
                </a:lnTo>
                <a:lnTo>
                  <a:pt x="21653" y="1270000"/>
                </a:lnTo>
                <a:close/>
              </a:path>
              <a:path w="1841500" h="1333500">
                <a:moveTo>
                  <a:pt x="1833422" y="1270000"/>
                </a:moveTo>
                <a:lnTo>
                  <a:pt x="1819846" y="1270000"/>
                </a:lnTo>
                <a:lnTo>
                  <a:pt x="1821776" y="1257300"/>
                </a:lnTo>
                <a:lnTo>
                  <a:pt x="1835264" y="1257300"/>
                </a:lnTo>
                <a:lnTo>
                  <a:pt x="1833422" y="1270000"/>
                </a:lnTo>
                <a:close/>
              </a:path>
              <a:path w="1841500" h="1333500">
                <a:moveTo>
                  <a:pt x="28168" y="1282700"/>
                </a:moveTo>
                <a:lnTo>
                  <a:pt x="14884" y="1282700"/>
                </a:lnTo>
                <a:lnTo>
                  <a:pt x="12407" y="1270000"/>
                </a:lnTo>
                <a:lnTo>
                  <a:pt x="25666" y="1270000"/>
                </a:lnTo>
                <a:lnTo>
                  <a:pt x="28168" y="1282700"/>
                </a:lnTo>
                <a:close/>
              </a:path>
              <a:path w="1841500" h="1333500">
                <a:moveTo>
                  <a:pt x="1826615" y="1282700"/>
                </a:moveTo>
                <a:lnTo>
                  <a:pt x="1813331" y="1282700"/>
                </a:lnTo>
                <a:lnTo>
                  <a:pt x="1815833" y="1270000"/>
                </a:lnTo>
                <a:lnTo>
                  <a:pt x="1829092" y="1270000"/>
                </a:lnTo>
                <a:lnTo>
                  <a:pt x="1826615" y="1282700"/>
                </a:lnTo>
                <a:close/>
              </a:path>
              <a:path w="1841500" h="1333500">
                <a:moveTo>
                  <a:pt x="39204" y="1295400"/>
                </a:moveTo>
                <a:lnTo>
                  <a:pt x="23482" y="1295400"/>
                </a:lnTo>
                <a:lnTo>
                  <a:pt x="20434" y="1282700"/>
                </a:lnTo>
                <a:lnTo>
                  <a:pt x="36004" y="1282700"/>
                </a:lnTo>
                <a:lnTo>
                  <a:pt x="39204" y="1295400"/>
                </a:lnTo>
                <a:close/>
              </a:path>
              <a:path w="1841500" h="1333500">
                <a:moveTo>
                  <a:pt x="1818017" y="1295400"/>
                </a:moveTo>
                <a:lnTo>
                  <a:pt x="1802295" y="1295400"/>
                </a:lnTo>
                <a:lnTo>
                  <a:pt x="1805495" y="1282700"/>
                </a:lnTo>
                <a:lnTo>
                  <a:pt x="1821065" y="1282700"/>
                </a:lnTo>
                <a:lnTo>
                  <a:pt x="1818017" y="1295400"/>
                </a:lnTo>
                <a:close/>
              </a:path>
              <a:path w="1841500" h="1333500">
                <a:moveTo>
                  <a:pt x="56222" y="1308100"/>
                </a:moveTo>
                <a:lnTo>
                  <a:pt x="33680" y="1308100"/>
                </a:lnTo>
                <a:lnTo>
                  <a:pt x="30111" y="1295400"/>
                </a:lnTo>
                <a:lnTo>
                  <a:pt x="52311" y="1295400"/>
                </a:lnTo>
                <a:lnTo>
                  <a:pt x="56222" y="1308100"/>
                </a:lnTo>
                <a:close/>
              </a:path>
              <a:path w="1841500" h="1333500">
                <a:moveTo>
                  <a:pt x="1807819" y="1308100"/>
                </a:moveTo>
                <a:lnTo>
                  <a:pt x="1785277" y="1308100"/>
                </a:lnTo>
                <a:lnTo>
                  <a:pt x="1789188" y="1295400"/>
                </a:lnTo>
                <a:lnTo>
                  <a:pt x="1811388" y="1295400"/>
                </a:lnTo>
                <a:lnTo>
                  <a:pt x="1807819" y="1308100"/>
                </a:lnTo>
                <a:close/>
              </a:path>
              <a:path w="1841500" h="1333500">
                <a:moveTo>
                  <a:pt x="84810" y="1320800"/>
                </a:moveTo>
                <a:lnTo>
                  <a:pt x="49504" y="1320800"/>
                </a:lnTo>
                <a:lnTo>
                  <a:pt x="45326" y="1308100"/>
                </a:lnTo>
                <a:lnTo>
                  <a:pt x="80136" y="1308100"/>
                </a:lnTo>
                <a:lnTo>
                  <a:pt x="84810" y="1320800"/>
                </a:lnTo>
                <a:close/>
              </a:path>
              <a:path w="1841500" h="1333500">
                <a:moveTo>
                  <a:pt x="1791995" y="1320800"/>
                </a:moveTo>
                <a:lnTo>
                  <a:pt x="1756689" y="1320800"/>
                </a:lnTo>
                <a:lnTo>
                  <a:pt x="1761363" y="1308100"/>
                </a:lnTo>
                <a:lnTo>
                  <a:pt x="1796173" y="1308100"/>
                </a:lnTo>
                <a:lnTo>
                  <a:pt x="1791995" y="1320800"/>
                </a:lnTo>
                <a:close/>
              </a:path>
              <a:path w="1841500" h="1333500">
                <a:moveTo>
                  <a:pt x="1759394" y="1333500"/>
                </a:moveTo>
                <a:lnTo>
                  <a:pt x="82105" y="1333500"/>
                </a:lnTo>
                <a:lnTo>
                  <a:pt x="77127" y="1320800"/>
                </a:lnTo>
                <a:lnTo>
                  <a:pt x="1764372" y="1320800"/>
                </a:lnTo>
                <a:lnTo>
                  <a:pt x="1759394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901635" y="5715012"/>
            <a:ext cx="367855" cy="38881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340420" y="5702934"/>
            <a:ext cx="414210" cy="4053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807780" y="5697220"/>
            <a:ext cx="402145" cy="4072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35850" y="956767"/>
            <a:ext cx="4615929" cy="4921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880025" y="2773206"/>
            <a:ext cx="3557904" cy="1450340"/>
          </a:xfrm>
          <a:custGeom>
            <a:avLst/>
            <a:gdLst/>
            <a:ahLst/>
            <a:cxnLst/>
            <a:rect l="l" t="t" r="r" b="b"/>
            <a:pathLst>
              <a:path w="3557904" h="1450339">
                <a:moveTo>
                  <a:pt x="3423549" y="151438"/>
                </a:moveTo>
                <a:lnTo>
                  <a:pt x="2351671" y="151438"/>
                </a:lnTo>
                <a:lnTo>
                  <a:pt x="2387380" y="126081"/>
                </a:lnTo>
                <a:lnTo>
                  <a:pt x="2428992" y="101858"/>
                </a:lnTo>
                <a:lnTo>
                  <a:pt x="2475922" y="79176"/>
                </a:lnTo>
                <a:lnTo>
                  <a:pt x="2527584" y="58443"/>
                </a:lnTo>
                <a:lnTo>
                  <a:pt x="2583394" y="40065"/>
                </a:lnTo>
                <a:lnTo>
                  <a:pt x="2642768" y="24450"/>
                </a:lnTo>
                <a:lnTo>
                  <a:pt x="2707249" y="11701"/>
                </a:lnTo>
                <a:lnTo>
                  <a:pt x="2769386" y="3596"/>
                </a:lnTo>
                <a:lnTo>
                  <a:pt x="2828311" y="0"/>
                </a:lnTo>
                <a:lnTo>
                  <a:pt x="2883155" y="775"/>
                </a:lnTo>
                <a:lnTo>
                  <a:pt x="2933047" y="5787"/>
                </a:lnTo>
                <a:lnTo>
                  <a:pt x="2977120" y="14899"/>
                </a:lnTo>
                <a:lnTo>
                  <a:pt x="3014504" y="27974"/>
                </a:lnTo>
                <a:lnTo>
                  <a:pt x="3065729" y="65471"/>
                </a:lnTo>
                <a:lnTo>
                  <a:pt x="3262602" y="65471"/>
                </a:lnTo>
                <a:lnTo>
                  <a:pt x="3331908" y="80422"/>
                </a:lnTo>
                <a:lnTo>
                  <a:pt x="3368010" y="95292"/>
                </a:lnTo>
                <a:lnTo>
                  <a:pt x="3416790" y="135915"/>
                </a:lnTo>
                <a:lnTo>
                  <a:pt x="3423549" y="151438"/>
                </a:lnTo>
                <a:close/>
              </a:path>
              <a:path w="3557904" h="1450339">
                <a:moveTo>
                  <a:pt x="3262602" y="65471"/>
                </a:moveTo>
                <a:lnTo>
                  <a:pt x="3065729" y="65471"/>
                </a:lnTo>
                <a:lnTo>
                  <a:pt x="3127765" y="60127"/>
                </a:lnTo>
                <a:lnTo>
                  <a:pt x="3186187" y="59075"/>
                </a:lnTo>
                <a:lnTo>
                  <a:pt x="3240209" y="62190"/>
                </a:lnTo>
                <a:lnTo>
                  <a:pt x="3262602" y="65471"/>
                </a:lnTo>
                <a:close/>
              </a:path>
              <a:path w="3557904" h="1450339">
                <a:moveTo>
                  <a:pt x="3539370" y="314607"/>
                </a:moveTo>
                <a:lnTo>
                  <a:pt x="1751279" y="314607"/>
                </a:lnTo>
                <a:lnTo>
                  <a:pt x="1775718" y="288563"/>
                </a:lnTo>
                <a:lnTo>
                  <a:pt x="1807564" y="263048"/>
                </a:lnTo>
                <a:lnTo>
                  <a:pt x="1846122" y="238551"/>
                </a:lnTo>
                <a:lnTo>
                  <a:pt x="1890694" y="215558"/>
                </a:lnTo>
                <a:lnTo>
                  <a:pt x="1940585" y="194555"/>
                </a:lnTo>
                <a:lnTo>
                  <a:pt x="1995099" y="176029"/>
                </a:lnTo>
                <a:lnTo>
                  <a:pt x="2053539" y="160467"/>
                </a:lnTo>
                <a:lnTo>
                  <a:pt x="2110869" y="149118"/>
                </a:lnTo>
                <a:lnTo>
                  <a:pt x="2166150" y="141865"/>
                </a:lnTo>
                <a:lnTo>
                  <a:pt x="2218626" y="138588"/>
                </a:lnTo>
                <a:lnTo>
                  <a:pt x="2267542" y="139171"/>
                </a:lnTo>
                <a:lnTo>
                  <a:pt x="2312142" y="143493"/>
                </a:lnTo>
                <a:lnTo>
                  <a:pt x="2351671" y="151438"/>
                </a:lnTo>
                <a:lnTo>
                  <a:pt x="3423549" y="151438"/>
                </a:lnTo>
                <a:lnTo>
                  <a:pt x="3427895" y="161420"/>
                </a:lnTo>
                <a:lnTo>
                  <a:pt x="3429809" y="180283"/>
                </a:lnTo>
                <a:lnTo>
                  <a:pt x="3427099" y="199647"/>
                </a:lnTo>
                <a:lnTo>
                  <a:pt x="3419978" y="219363"/>
                </a:lnTo>
                <a:lnTo>
                  <a:pt x="3408654" y="239283"/>
                </a:lnTo>
                <a:lnTo>
                  <a:pt x="3464038" y="258133"/>
                </a:lnTo>
                <a:lnTo>
                  <a:pt x="3507873" y="282875"/>
                </a:lnTo>
                <a:lnTo>
                  <a:pt x="3538763" y="313291"/>
                </a:lnTo>
                <a:lnTo>
                  <a:pt x="3539370" y="314607"/>
                </a:lnTo>
                <a:close/>
              </a:path>
              <a:path w="3557904" h="1450339">
                <a:moveTo>
                  <a:pt x="337365" y="1442212"/>
                </a:moveTo>
                <a:lnTo>
                  <a:pt x="284123" y="1439575"/>
                </a:lnTo>
                <a:lnTo>
                  <a:pt x="236970" y="1432218"/>
                </a:lnTo>
                <a:lnTo>
                  <a:pt x="197012" y="1420311"/>
                </a:lnTo>
                <a:lnTo>
                  <a:pt x="143100" y="1383538"/>
                </a:lnTo>
                <a:lnTo>
                  <a:pt x="131356" y="1359017"/>
                </a:lnTo>
                <a:lnTo>
                  <a:pt x="131603" y="1329704"/>
                </a:lnTo>
                <a:lnTo>
                  <a:pt x="144764" y="1299295"/>
                </a:lnTo>
                <a:lnTo>
                  <a:pt x="169693" y="1268592"/>
                </a:lnTo>
                <a:lnTo>
                  <a:pt x="205244" y="1238392"/>
                </a:lnTo>
                <a:lnTo>
                  <a:pt x="142318" y="1234506"/>
                </a:lnTo>
                <a:lnTo>
                  <a:pt x="88430" y="1223873"/>
                </a:lnTo>
                <a:lnTo>
                  <a:pt x="45481" y="1206794"/>
                </a:lnTo>
                <a:lnTo>
                  <a:pt x="15371" y="1183572"/>
                </a:lnTo>
                <a:lnTo>
                  <a:pt x="0" y="1154509"/>
                </a:lnTo>
                <a:lnTo>
                  <a:pt x="54" y="1125688"/>
                </a:lnTo>
                <a:lnTo>
                  <a:pt x="36179" y="1065637"/>
                </a:lnTo>
                <a:lnTo>
                  <a:pt x="70096" y="1035896"/>
                </a:lnTo>
                <a:lnTo>
                  <a:pt x="113146" y="1007337"/>
                </a:lnTo>
                <a:lnTo>
                  <a:pt x="164254" y="980707"/>
                </a:lnTo>
                <a:lnTo>
                  <a:pt x="222342" y="956749"/>
                </a:lnTo>
                <a:lnTo>
                  <a:pt x="286334" y="936209"/>
                </a:lnTo>
                <a:lnTo>
                  <a:pt x="289382" y="933161"/>
                </a:lnTo>
                <a:lnTo>
                  <a:pt x="274820" y="876926"/>
                </a:lnTo>
                <a:lnTo>
                  <a:pt x="279914" y="849238"/>
                </a:lnTo>
                <a:lnTo>
                  <a:pt x="310754" y="792581"/>
                </a:lnTo>
                <a:lnTo>
                  <a:pt x="366672" y="735933"/>
                </a:lnTo>
                <a:lnTo>
                  <a:pt x="402983" y="708353"/>
                </a:lnTo>
                <a:lnTo>
                  <a:pt x="444476" y="681534"/>
                </a:lnTo>
                <a:lnTo>
                  <a:pt x="490715" y="655783"/>
                </a:lnTo>
                <a:lnTo>
                  <a:pt x="541322" y="631363"/>
                </a:lnTo>
                <a:lnTo>
                  <a:pt x="595921" y="608539"/>
                </a:lnTo>
                <a:lnTo>
                  <a:pt x="654134" y="587573"/>
                </a:lnTo>
                <a:lnTo>
                  <a:pt x="715584" y="568731"/>
                </a:lnTo>
                <a:lnTo>
                  <a:pt x="779894" y="552275"/>
                </a:lnTo>
                <a:lnTo>
                  <a:pt x="830682" y="541500"/>
                </a:lnTo>
                <a:lnTo>
                  <a:pt x="880605" y="532799"/>
                </a:lnTo>
                <a:lnTo>
                  <a:pt x="929446" y="526138"/>
                </a:lnTo>
                <a:lnTo>
                  <a:pt x="976989" y="521485"/>
                </a:lnTo>
                <a:lnTo>
                  <a:pt x="1023019" y="518803"/>
                </a:lnTo>
                <a:lnTo>
                  <a:pt x="1067320" y="518061"/>
                </a:lnTo>
                <a:lnTo>
                  <a:pt x="1093571" y="490879"/>
                </a:lnTo>
                <a:lnTo>
                  <a:pt x="1126422" y="464178"/>
                </a:lnTo>
                <a:lnTo>
                  <a:pt x="1165342" y="438330"/>
                </a:lnTo>
                <a:lnTo>
                  <a:pt x="1209800" y="413707"/>
                </a:lnTo>
                <a:lnTo>
                  <a:pt x="1259265" y="390679"/>
                </a:lnTo>
                <a:lnTo>
                  <a:pt x="1313206" y="369619"/>
                </a:lnTo>
                <a:lnTo>
                  <a:pt x="1371093" y="350899"/>
                </a:lnTo>
                <a:lnTo>
                  <a:pt x="1432394" y="334889"/>
                </a:lnTo>
                <a:lnTo>
                  <a:pt x="1491571" y="322868"/>
                </a:lnTo>
                <a:lnTo>
                  <a:pt x="1549073" y="314419"/>
                </a:lnTo>
                <a:lnTo>
                  <a:pt x="1604348" y="309456"/>
                </a:lnTo>
                <a:lnTo>
                  <a:pt x="1656842" y="307891"/>
                </a:lnTo>
                <a:lnTo>
                  <a:pt x="1706003" y="309637"/>
                </a:lnTo>
                <a:lnTo>
                  <a:pt x="1751279" y="314607"/>
                </a:lnTo>
                <a:lnTo>
                  <a:pt x="3539370" y="314607"/>
                </a:lnTo>
                <a:lnTo>
                  <a:pt x="3555314" y="349164"/>
                </a:lnTo>
                <a:lnTo>
                  <a:pt x="3557503" y="377948"/>
                </a:lnTo>
                <a:lnTo>
                  <a:pt x="3551314" y="407599"/>
                </a:lnTo>
                <a:lnTo>
                  <a:pt x="3515633" y="468218"/>
                </a:lnTo>
                <a:lnTo>
                  <a:pt x="3487057" y="498547"/>
                </a:lnTo>
                <a:lnTo>
                  <a:pt x="3451934" y="528462"/>
                </a:lnTo>
                <a:lnTo>
                  <a:pt x="3410722" y="557645"/>
                </a:lnTo>
                <a:lnTo>
                  <a:pt x="3363880" y="585773"/>
                </a:lnTo>
                <a:lnTo>
                  <a:pt x="3311864" y="612529"/>
                </a:lnTo>
                <a:lnTo>
                  <a:pt x="3255132" y="637591"/>
                </a:lnTo>
                <a:lnTo>
                  <a:pt x="3194144" y="660641"/>
                </a:lnTo>
                <a:lnTo>
                  <a:pt x="3129356" y="681358"/>
                </a:lnTo>
                <a:lnTo>
                  <a:pt x="3130522" y="708230"/>
                </a:lnTo>
                <a:lnTo>
                  <a:pt x="3108048" y="764141"/>
                </a:lnTo>
                <a:lnTo>
                  <a:pt x="3055949" y="820485"/>
                </a:lnTo>
                <a:lnTo>
                  <a:pt x="3020025" y="847972"/>
                </a:lnTo>
                <a:lnTo>
                  <a:pt x="2978200" y="874523"/>
                </a:lnTo>
                <a:lnTo>
                  <a:pt x="2930980" y="899783"/>
                </a:lnTo>
                <a:lnTo>
                  <a:pt x="2878871" y="923399"/>
                </a:lnTo>
                <a:lnTo>
                  <a:pt x="2822378" y="945017"/>
                </a:lnTo>
                <a:lnTo>
                  <a:pt x="2762009" y="964285"/>
                </a:lnTo>
                <a:lnTo>
                  <a:pt x="2698267" y="980849"/>
                </a:lnTo>
                <a:lnTo>
                  <a:pt x="2643337" y="992231"/>
                </a:lnTo>
                <a:lnTo>
                  <a:pt x="2589671" y="1000782"/>
                </a:lnTo>
                <a:lnTo>
                  <a:pt x="2537642" y="1006560"/>
                </a:lnTo>
                <a:lnTo>
                  <a:pt x="2487626" y="1009625"/>
                </a:lnTo>
                <a:lnTo>
                  <a:pt x="2440000" y="1010034"/>
                </a:lnTo>
                <a:lnTo>
                  <a:pt x="2425039" y="1037157"/>
                </a:lnTo>
                <a:lnTo>
                  <a:pt x="2377886" y="1091472"/>
                </a:lnTo>
                <a:lnTo>
                  <a:pt x="2346348" y="1118207"/>
                </a:lnTo>
                <a:lnTo>
                  <a:pt x="2309937" y="1144355"/>
                </a:lnTo>
                <a:lnTo>
                  <a:pt x="2268980" y="1169687"/>
                </a:lnTo>
                <a:lnTo>
                  <a:pt x="2223805" y="1193975"/>
                </a:lnTo>
                <a:lnTo>
                  <a:pt x="2174737" y="1216990"/>
                </a:lnTo>
                <a:lnTo>
                  <a:pt x="2122105" y="1238503"/>
                </a:lnTo>
                <a:lnTo>
                  <a:pt x="2066234" y="1258286"/>
                </a:lnTo>
                <a:lnTo>
                  <a:pt x="2007451" y="1276110"/>
                </a:lnTo>
                <a:lnTo>
                  <a:pt x="1946084" y="1291745"/>
                </a:lnTo>
                <a:lnTo>
                  <a:pt x="1912124" y="1298870"/>
                </a:lnTo>
                <a:lnTo>
                  <a:pt x="1462189" y="1298870"/>
                </a:lnTo>
                <a:lnTo>
                  <a:pt x="1422482" y="1317895"/>
                </a:lnTo>
                <a:lnTo>
                  <a:pt x="1380631" y="1336078"/>
                </a:lnTo>
                <a:lnTo>
                  <a:pt x="1336774" y="1353323"/>
                </a:lnTo>
                <a:lnTo>
                  <a:pt x="1291046" y="1369533"/>
                </a:lnTo>
                <a:lnTo>
                  <a:pt x="1243584" y="1384613"/>
                </a:lnTo>
                <a:lnTo>
                  <a:pt x="1194524" y="1398467"/>
                </a:lnTo>
                <a:lnTo>
                  <a:pt x="1150403" y="1409411"/>
                </a:lnTo>
                <a:lnTo>
                  <a:pt x="564235" y="1409411"/>
                </a:lnTo>
                <a:lnTo>
                  <a:pt x="553949" y="1412235"/>
                </a:lnTo>
                <a:lnTo>
                  <a:pt x="457698" y="1432629"/>
                </a:lnTo>
                <a:lnTo>
                  <a:pt x="395591" y="1439954"/>
                </a:lnTo>
                <a:lnTo>
                  <a:pt x="337365" y="1442212"/>
                </a:lnTo>
                <a:close/>
              </a:path>
              <a:path w="3557904" h="1450339">
                <a:moveTo>
                  <a:pt x="1674580" y="1325835"/>
                </a:moveTo>
                <a:lnTo>
                  <a:pt x="1626139" y="1325131"/>
                </a:lnTo>
                <a:lnTo>
                  <a:pt x="1580371" y="1322033"/>
                </a:lnTo>
                <a:lnTo>
                  <a:pt x="1537584" y="1316591"/>
                </a:lnTo>
                <a:lnTo>
                  <a:pt x="1498087" y="1308854"/>
                </a:lnTo>
                <a:lnTo>
                  <a:pt x="1462189" y="1298870"/>
                </a:lnTo>
                <a:lnTo>
                  <a:pt x="1912124" y="1298870"/>
                </a:lnTo>
                <a:lnTo>
                  <a:pt x="1832857" y="1313099"/>
                </a:lnTo>
                <a:lnTo>
                  <a:pt x="1778247" y="1319868"/>
                </a:lnTo>
                <a:lnTo>
                  <a:pt x="1725386" y="1324097"/>
                </a:lnTo>
                <a:lnTo>
                  <a:pt x="1674580" y="1325835"/>
                </a:lnTo>
                <a:close/>
              </a:path>
              <a:path w="3557904" h="1450339">
                <a:moveTo>
                  <a:pt x="813547" y="1449986"/>
                </a:moveTo>
                <a:lnTo>
                  <a:pt x="764896" y="1448517"/>
                </a:lnTo>
                <a:lnTo>
                  <a:pt x="718750" y="1444877"/>
                </a:lnTo>
                <a:lnTo>
                  <a:pt x="675360" y="1439107"/>
                </a:lnTo>
                <a:lnTo>
                  <a:pt x="634977" y="1431246"/>
                </a:lnTo>
                <a:lnTo>
                  <a:pt x="597852" y="1421334"/>
                </a:lnTo>
                <a:lnTo>
                  <a:pt x="564235" y="1409411"/>
                </a:lnTo>
                <a:lnTo>
                  <a:pt x="1150403" y="1409411"/>
                </a:lnTo>
                <a:lnTo>
                  <a:pt x="1085592" y="1423385"/>
                </a:lnTo>
                <a:lnTo>
                  <a:pt x="1028181" y="1433364"/>
                </a:lnTo>
                <a:lnTo>
                  <a:pt x="972020" y="1440974"/>
                </a:lnTo>
                <a:lnTo>
                  <a:pt x="917360" y="1446254"/>
                </a:lnTo>
                <a:lnTo>
                  <a:pt x="864452" y="1449245"/>
                </a:lnTo>
                <a:lnTo>
                  <a:pt x="813547" y="14499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564622" y="3991481"/>
            <a:ext cx="118105" cy="11798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017461" y="3828714"/>
            <a:ext cx="176799" cy="17697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872088" y="2766644"/>
            <a:ext cx="3572510" cy="1460500"/>
          </a:xfrm>
          <a:custGeom>
            <a:avLst/>
            <a:gdLst/>
            <a:ahLst/>
            <a:cxnLst/>
            <a:rect l="l" t="t" r="r" b="b"/>
            <a:pathLst>
              <a:path w="3572509" h="1460500">
                <a:moveTo>
                  <a:pt x="2982785" y="12700"/>
                </a:moveTo>
                <a:lnTo>
                  <a:pt x="2704147" y="12700"/>
                </a:lnTo>
                <a:lnTo>
                  <a:pt x="2722118" y="0"/>
                </a:lnTo>
                <a:lnTo>
                  <a:pt x="2970644" y="0"/>
                </a:lnTo>
                <a:lnTo>
                  <a:pt x="2982785" y="12700"/>
                </a:lnTo>
                <a:close/>
              </a:path>
              <a:path w="3572509" h="1460500">
                <a:moveTo>
                  <a:pt x="2706281" y="25400"/>
                </a:moveTo>
                <a:lnTo>
                  <a:pt x="2637828" y="25400"/>
                </a:lnTo>
                <a:lnTo>
                  <a:pt x="2649283" y="12700"/>
                </a:lnTo>
                <a:lnTo>
                  <a:pt x="2724137" y="12700"/>
                </a:lnTo>
                <a:lnTo>
                  <a:pt x="2706281" y="25400"/>
                </a:lnTo>
                <a:close/>
              </a:path>
              <a:path w="3572509" h="1460500">
                <a:moveTo>
                  <a:pt x="3026105" y="25400"/>
                </a:moveTo>
                <a:lnTo>
                  <a:pt x="2979712" y="25400"/>
                </a:lnTo>
                <a:lnTo>
                  <a:pt x="2967786" y="12700"/>
                </a:lnTo>
                <a:lnTo>
                  <a:pt x="3016097" y="12700"/>
                </a:lnTo>
                <a:lnTo>
                  <a:pt x="3026105" y="25400"/>
                </a:lnTo>
                <a:close/>
              </a:path>
              <a:path w="3572509" h="1460500">
                <a:moveTo>
                  <a:pt x="2640799" y="38100"/>
                </a:moveTo>
                <a:lnTo>
                  <a:pt x="2593174" y="38100"/>
                </a:lnTo>
                <a:lnTo>
                  <a:pt x="2604160" y="25400"/>
                </a:lnTo>
                <a:lnTo>
                  <a:pt x="2652166" y="25400"/>
                </a:lnTo>
                <a:lnTo>
                  <a:pt x="2640799" y="38100"/>
                </a:lnTo>
                <a:close/>
              </a:path>
              <a:path w="3572509" h="1460500">
                <a:moveTo>
                  <a:pt x="3044367" y="38100"/>
                </a:moveTo>
                <a:lnTo>
                  <a:pt x="3021025" y="38100"/>
                </a:lnTo>
                <a:lnTo>
                  <a:pt x="3011297" y="25400"/>
                </a:lnTo>
                <a:lnTo>
                  <a:pt x="3035541" y="25400"/>
                </a:lnTo>
                <a:lnTo>
                  <a:pt x="3044367" y="38100"/>
                </a:lnTo>
                <a:close/>
              </a:path>
              <a:path w="3572509" h="1460500">
                <a:moveTo>
                  <a:pt x="2544343" y="63500"/>
                </a:moveTo>
                <a:lnTo>
                  <a:pt x="2519921" y="63500"/>
                </a:lnTo>
                <a:lnTo>
                  <a:pt x="2540152" y="50800"/>
                </a:lnTo>
                <a:lnTo>
                  <a:pt x="2560954" y="38100"/>
                </a:lnTo>
                <a:lnTo>
                  <a:pt x="2607614" y="38100"/>
                </a:lnTo>
                <a:lnTo>
                  <a:pt x="2596692" y="50800"/>
                </a:lnTo>
                <a:lnTo>
                  <a:pt x="2565006" y="50800"/>
                </a:lnTo>
                <a:lnTo>
                  <a:pt x="2544343" y="63500"/>
                </a:lnTo>
                <a:close/>
              </a:path>
              <a:path w="3572509" h="1460500">
                <a:moveTo>
                  <a:pt x="3063671" y="50800"/>
                </a:moveTo>
                <a:lnTo>
                  <a:pt x="3045574" y="50800"/>
                </a:lnTo>
                <a:lnTo>
                  <a:pt x="3037712" y="38100"/>
                </a:lnTo>
                <a:lnTo>
                  <a:pt x="3060090" y="38100"/>
                </a:lnTo>
                <a:lnTo>
                  <a:pt x="3063671" y="50800"/>
                </a:lnTo>
                <a:close/>
              </a:path>
              <a:path w="3572509" h="1460500">
                <a:moveTo>
                  <a:pt x="3076092" y="63500"/>
                </a:moveTo>
                <a:lnTo>
                  <a:pt x="3058502" y="63500"/>
                </a:lnTo>
                <a:lnTo>
                  <a:pt x="3055315" y="50800"/>
                </a:lnTo>
                <a:lnTo>
                  <a:pt x="3073247" y="50800"/>
                </a:lnTo>
                <a:lnTo>
                  <a:pt x="3076092" y="63500"/>
                </a:lnTo>
                <a:close/>
              </a:path>
              <a:path w="3572509" h="1460500">
                <a:moveTo>
                  <a:pt x="3267963" y="63500"/>
                </a:moveTo>
                <a:lnTo>
                  <a:pt x="3090799" y="63500"/>
                </a:lnTo>
                <a:lnTo>
                  <a:pt x="3108452" y="50800"/>
                </a:lnTo>
                <a:lnTo>
                  <a:pt x="3253651" y="50800"/>
                </a:lnTo>
                <a:lnTo>
                  <a:pt x="3267963" y="63500"/>
                </a:lnTo>
                <a:close/>
              </a:path>
              <a:path w="3572509" h="1460500">
                <a:moveTo>
                  <a:pt x="2505049" y="76200"/>
                </a:moveTo>
                <a:lnTo>
                  <a:pt x="2481300" y="76200"/>
                </a:lnTo>
                <a:lnTo>
                  <a:pt x="2500299" y="63500"/>
                </a:lnTo>
                <a:lnTo>
                  <a:pt x="2524544" y="63500"/>
                </a:lnTo>
                <a:lnTo>
                  <a:pt x="2505049" y="76200"/>
                </a:lnTo>
                <a:close/>
              </a:path>
              <a:path w="3572509" h="1460500">
                <a:moveTo>
                  <a:pt x="3092018" y="76200"/>
                </a:moveTo>
                <a:lnTo>
                  <a:pt x="3070872" y="76200"/>
                </a:lnTo>
                <a:lnTo>
                  <a:pt x="3066224" y="63500"/>
                </a:lnTo>
                <a:lnTo>
                  <a:pt x="3109544" y="63500"/>
                </a:lnTo>
                <a:lnTo>
                  <a:pt x="3092018" y="76200"/>
                </a:lnTo>
                <a:close/>
              </a:path>
              <a:path w="3572509" h="1460500">
                <a:moveTo>
                  <a:pt x="3332822" y="76200"/>
                </a:moveTo>
                <a:lnTo>
                  <a:pt x="3266351" y="76200"/>
                </a:lnTo>
                <a:lnTo>
                  <a:pt x="3252190" y="63500"/>
                </a:lnTo>
                <a:lnTo>
                  <a:pt x="3320796" y="63500"/>
                </a:lnTo>
                <a:lnTo>
                  <a:pt x="3332822" y="76200"/>
                </a:lnTo>
                <a:close/>
              </a:path>
              <a:path w="3572509" h="1460500">
                <a:moveTo>
                  <a:pt x="2434374" y="114300"/>
                </a:moveTo>
                <a:lnTo>
                  <a:pt x="2412225" y="114300"/>
                </a:lnTo>
                <a:lnTo>
                  <a:pt x="2428392" y="101600"/>
                </a:lnTo>
                <a:lnTo>
                  <a:pt x="2445321" y="88900"/>
                </a:lnTo>
                <a:lnTo>
                  <a:pt x="2462961" y="76200"/>
                </a:lnTo>
                <a:lnTo>
                  <a:pt x="2505202" y="76200"/>
                </a:lnTo>
                <a:lnTo>
                  <a:pt x="2486355" y="88900"/>
                </a:lnTo>
                <a:lnTo>
                  <a:pt x="2468460" y="88900"/>
                </a:lnTo>
                <a:lnTo>
                  <a:pt x="2450973" y="101600"/>
                </a:lnTo>
                <a:lnTo>
                  <a:pt x="2451138" y="101600"/>
                </a:lnTo>
                <a:lnTo>
                  <a:pt x="2434374" y="114300"/>
                </a:lnTo>
                <a:close/>
              </a:path>
              <a:path w="3572509" h="1460500">
                <a:moveTo>
                  <a:pt x="3365792" y="88900"/>
                </a:moveTo>
                <a:lnTo>
                  <a:pt x="3329330" y="88900"/>
                </a:lnTo>
                <a:lnTo>
                  <a:pt x="3317519" y="76200"/>
                </a:lnTo>
                <a:lnTo>
                  <a:pt x="3355339" y="76200"/>
                </a:lnTo>
                <a:lnTo>
                  <a:pt x="3365792" y="88900"/>
                </a:lnTo>
                <a:close/>
              </a:path>
              <a:path w="3572509" h="1460500">
                <a:moveTo>
                  <a:pt x="3393744" y="101600"/>
                </a:moveTo>
                <a:lnTo>
                  <a:pt x="3360851" y="101600"/>
                </a:lnTo>
                <a:lnTo>
                  <a:pt x="3350653" y="88900"/>
                </a:lnTo>
                <a:lnTo>
                  <a:pt x="3385007" y="88900"/>
                </a:lnTo>
                <a:lnTo>
                  <a:pt x="3393744" y="101600"/>
                </a:lnTo>
                <a:close/>
              </a:path>
              <a:path w="3572509" h="1460500">
                <a:moveTo>
                  <a:pt x="3409365" y="114300"/>
                </a:moveTo>
                <a:lnTo>
                  <a:pt x="3387064" y="114300"/>
                </a:lnTo>
                <a:lnTo>
                  <a:pt x="3378644" y="101600"/>
                </a:lnTo>
                <a:lnTo>
                  <a:pt x="3401872" y="101600"/>
                </a:lnTo>
                <a:lnTo>
                  <a:pt x="3409365" y="114300"/>
                </a:lnTo>
                <a:close/>
              </a:path>
              <a:path w="3572509" h="1460500">
                <a:moveTo>
                  <a:pt x="2389263" y="139700"/>
                </a:moveTo>
                <a:lnTo>
                  <a:pt x="2368550" y="139700"/>
                </a:lnTo>
                <a:lnTo>
                  <a:pt x="2382265" y="127000"/>
                </a:lnTo>
                <a:lnTo>
                  <a:pt x="2396832" y="114300"/>
                </a:lnTo>
                <a:lnTo>
                  <a:pt x="2418702" y="114300"/>
                </a:lnTo>
                <a:lnTo>
                  <a:pt x="2403487" y="127000"/>
                </a:lnTo>
                <a:lnTo>
                  <a:pt x="2403665" y="127000"/>
                </a:lnTo>
                <a:lnTo>
                  <a:pt x="2389263" y="139700"/>
                </a:lnTo>
                <a:close/>
              </a:path>
              <a:path w="3572509" h="1460500">
                <a:moveTo>
                  <a:pt x="3422370" y="127000"/>
                </a:moveTo>
                <a:lnTo>
                  <a:pt x="3407486" y="127000"/>
                </a:lnTo>
                <a:lnTo>
                  <a:pt x="3400996" y="114300"/>
                </a:lnTo>
                <a:lnTo>
                  <a:pt x="3419373" y="114300"/>
                </a:lnTo>
                <a:lnTo>
                  <a:pt x="3422370" y="127000"/>
                </a:lnTo>
                <a:close/>
              </a:path>
              <a:path w="3572509" h="1460500">
                <a:moveTo>
                  <a:pt x="2281707" y="139700"/>
                </a:moveTo>
                <a:lnTo>
                  <a:pt x="2186990" y="139700"/>
                </a:lnTo>
                <a:lnTo>
                  <a:pt x="2206929" y="127000"/>
                </a:lnTo>
                <a:lnTo>
                  <a:pt x="2263825" y="127000"/>
                </a:lnTo>
                <a:lnTo>
                  <a:pt x="2281707" y="139700"/>
                </a:lnTo>
                <a:close/>
              </a:path>
              <a:path w="3572509" h="1460500">
                <a:moveTo>
                  <a:pt x="3432555" y="139700"/>
                </a:moveTo>
                <a:lnTo>
                  <a:pt x="3415322" y="139700"/>
                </a:lnTo>
                <a:lnTo>
                  <a:pt x="3412680" y="127000"/>
                </a:lnTo>
                <a:lnTo>
                  <a:pt x="3430282" y="127000"/>
                </a:lnTo>
                <a:lnTo>
                  <a:pt x="3432555" y="139700"/>
                </a:lnTo>
                <a:close/>
              </a:path>
              <a:path w="3572509" h="1460500">
                <a:moveTo>
                  <a:pt x="2187917" y="152400"/>
                </a:moveTo>
                <a:lnTo>
                  <a:pt x="2092718" y="152400"/>
                </a:lnTo>
                <a:lnTo>
                  <a:pt x="2103501" y="139700"/>
                </a:lnTo>
                <a:lnTo>
                  <a:pt x="2207691" y="139700"/>
                </a:lnTo>
                <a:lnTo>
                  <a:pt x="2187917" y="152400"/>
                </a:lnTo>
                <a:close/>
              </a:path>
              <a:path w="3572509" h="1460500">
                <a:moveTo>
                  <a:pt x="2355710" y="152400"/>
                </a:moveTo>
                <a:lnTo>
                  <a:pt x="2281008" y="152400"/>
                </a:lnTo>
                <a:lnTo>
                  <a:pt x="2263330" y="139700"/>
                </a:lnTo>
                <a:lnTo>
                  <a:pt x="2361158" y="139700"/>
                </a:lnTo>
                <a:lnTo>
                  <a:pt x="2355710" y="152400"/>
                </a:lnTo>
                <a:close/>
              </a:path>
              <a:path w="3572509" h="1460500">
                <a:moveTo>
                  <a:pt x="2375915" y="152400"/>
                </a:moveTo>
                <a:lnTo>
                  <a:pt x="2355710" y="152400"/>
                </a:lnTo>
                <a:lnTo>
                  <a:pt x="2361984" y="139700"/>
                </a:lnTo>
                <a:lnTo>
                  <a:pt x="2389454" y="139700"/>
                </a:lnTo>
                <a:lnTo>
                  <a:pt x="2375915" y="152400"/>
                </a:lnTo>
                <a:close/>
              </a:path>
              <a:path w="3572509" h="1460500">
                <a:moveTo>
                  <a:pt x="3438207" y="152400"/>
                </a:moveTo>
                <a:lnTo>
                  <a:pt x="3423462" y="152400"/>
                </a:lnTo>
                <a:lnTo>
                  <a:pt x="3421532" y="139700"/>
                </a:lnTo>
                <a:lnTo>
                  <a:pt x="3436518" y="139700"/>
                </a:lnTo>
                <a:lnTo>
                  <a:pt x="3438207" y="152400"/>
                </a:lnTo>
                <a:close/>
              </a:path>
              <a:path w="3572509" h="1460500">
                <a:moveTo>
                  <a:pt x="2095093" y="165100"/>
                </a:moveTo>
                <a:lnTo>
                  <a:pt x="2033854" y="165100"/>
                </a:lnTo>
                <a:lnTo>
                  <a:pt x="2046871" y="152400"/>
                </a:lnTo>
                <a:lnTo>
                  <a:pt x="2105799" y="152400"/>
                </a:lnTo>
                <a:lnTo>
                  <a:pt x="2095093" y="165100"/>
                </a:lnTo>
                <a:close/>
              </a:path>
              <a:path w="3572509" h="1460500">
                <a:moveTo>
                  <a:pt x="3442030" y="165100"/>
                </a:moveTo>
                <a:lnTo>
                  <a:pt x="3428796" y="165100"/>
                </a:lnTo>
                <a:lnTo>
                  <a:pt x="3427615" y="152400"/>
                </a:lnTo>
                <a:lnTo>
                  <a:pt x="3440950" y="152400"/>
                </a:lnTo>
                <a:lnTo>
                  <a:pt x="3442030" y="165100"/>
                </a:lnTo>
                <a:close/>
              </a:path>
              <a:path w="3572509" h="1460500">
                <a:moveTo>
                  <a:pt x="2037029" y="177800"/>
                </a:moveTo>
                <a:lnTo>
                  <a:pt x="1995868" y="177800"/>
                </a:lnTo>
                <a:lnTo>
                  <a:pt x="2008352" y="165100"/>
                </a:lnTo>
                <a:lnTo>
                  <a:pt x="2049957" y="165100"/>
                </a:lnTo>
                <a:lnTo>
                  <a:pt x="2037029" y="177800"/>
                </a:lnTo>
                <a:close/>
              </a:path>
              <a:path w="3572509" h="1460500">
                <a:moveTo>
                  <a:pt x="3431082" y="177800"/>
                </a:moveTo>
                <a:lnTo>
                  <a:pt x="3430460" y="165100"/>
                </a:lnTo>
                <a:lnTo>
                  <a:pt x="3431044" y="165100"/>
                </a:lnTo>
                <a:lnTo>
                  <a:pt x="3431082" y="177800"/>
                </a:lnTo>
                <a:close/>
              </a:path>
              <a:path w="3572509" h="1460500">
                <a:moveTo>
                  <a:pt x="3444062" y="177800"/>
                </a:moveTo>
                <a:lnTo>
                  <a:pt x="3431374" y="177800"/>
                </a:lnTo>
                <a:lnTo>
                  <a:pt x="3431044" y="165100"/>
                </a:lnTo>
                <a:lnTo>
                  <a:pt x="3443693" y="165100"/>
                </a:lnTo>
                <a:lnTo>
                  <a:pt x="3444062" y="177800"/>
                </a:lnTo>
                <a:close/>
              </a:path>
              <a:path w="3572509" h="1460500">
                <a:moveTo>
                  <a:pt x="1987461" y="190500"/>
                </a:moveTo>
                <a:lnTo>
                  <a:pt x="1947913" y="190500"/>
                </a:lnTo>
                <a:lnTo>
                  <a:pt x="1959597" y="177800"/>
                </a:lnTo>
                <a:lnTo>
                  <a:pt x="1999665" y="177800"/>
                </a:lnTo>
                <a:lnTo>
                  <a:pt x="1987461" y="190500"/>
                </a:lnTo>
                <a:close/>
              </a:path>
              <a:path w="3572509" h="1460500">
                <a:moveTo>
                  <a:pt x="3443820" y="190500"/>
                </a:moveTo>
                <a:lnTo>
                  <a:pt x="3431146" y="190500"/>
                </a:lnTo>
                <a:lnTo>
                  <a:pt x="3431400" y="177800"/>
                </a:lnTo>
                <a:lnTo>
                  <a:pt x="3444100" y="177800"/>
                </a:lnTo>
                <a:lnTo>
                  <a:pt x="3443820" y="190500"/>
                </a:lnTo>
                <a:close/>
              </a:path>
              <a:path w="3572509" h="1460500">
                <a:moveTo>
                  <a:pt x="1952345" y="203200"/>
                </a:moveTo>
                <a:lnTo>
                  <a:pt x="1925231" y="203200"/>
                </a:lnTo>
                <a:lnTo>
                  <a:pt x="1936457" y="190500"/>
                </a:lnTo>
                <a:lnTo>
                  <a:pt x="1963927" y="190500"/>
                </a:lnTo>
                <a:lnTo>
                  <a:pt x="1952345" y="203200"/>
                </a:lnTo>
                <a:close/>
              </a:path>
              <a:path w="3572509" h="1460500">
                <a:moveTo>
                  <a:pt x="3441192" y="203200"/>
                </a:moveTo>
                <a:lnTo>
                  <a:pt x="3428847" y="203200"/>
                </a:lnTo>
                <a:lnTo>
                  <a:pt x="3429939" y="190500"/>
                </a:lnTo>
                <a:lnTo>
                  <a:pt x="3442373" y="190500"/>
                </a:lnTo>
                <a:lnTo>
                  <a:pt x="3441192" y="203200"/>
                </a:lnTo>
                <a:close/>
              </a:path>
              <a:path w="3572509" h="1460500">
                <a:moveTo>
                  <a:pt x="1919224" y="215900"/>
                </a:moveTo>
                <a:lnTo>
                  <a:pt x="1892973" y="215900"/>
                </a:lnTo>
                <a:lnTo>
                  <a:pt x="1903476" y="203200"/>
                </a:lnTo>
                <a:lnTo>
                  <a:pt x="1930120" y="203200"/>
                </a:lnTo>
                <a:lnTo>
                  <a:pt x="1919224" y="215900"/>
                </a:lnTo>
                <a:close/>
              </a:path>
              <a:path w="3572509" h="1460500">
                <a:moveTo>
                  <a:pt x="3437991" y="215900"/>
                </a:moveTo>
                <a:lnTo>
                  <a:pt x="3424174" y="215900"/>
                </a:lnTo>
                <a:lnTo>
                  <a:pt x="3426091" y="203200"/>
                </a:lnTo>
                <a:lnTo>
                  <a:pt x="3439731" y="203200"/>
                </a:lnTo>
                <a:lnTo>
                  <a:pt x="3437991" y="215900"/>
                </a:lnTo>
                <a:close/>
              </a:path>
              <a:path w="3572509" h="1460500">
                <a:moveTo>
                  <a:pt x="1898345" y="228600"/>
                </a:moveTo>
                <a:lnTo>
                  <a:pt x="1863001" y="228600"/>
                </a:lnTo>
                <a:lnTo>
                  <a:pt x="1872716" y="215900"/>
                </a:lnTo>
                <a:lnTo>
                  <a:pt x="1908759" y="215900"/>
                </a:lnTo>
                <a:lnTo>
                  <a:pt x="1898345" y="228600"/>
                </a:lnTo>
                <a:close/>
              </a:path>
              <a:path w="3572509" h="1460500">
                <a:moveTo>
                  <a:pt x="3433673" y="228600"/>
                </a:moveTo>
                <a:lnTo>
                  <a:pt x="3417188" y="228600"/>
                </a:lnTo>
                <a:lnTo>
                  <a:pt x="3419894" y="215900"/>
                </a:lnTo>
                <a:lnTo>
                  <a:pt x="3435972" y="215900"/>
                </a:lnTo>
                <a:lnTo>
                  <a:pt x="3433673" y="228600"/>
                </a:lnTo>
                <a:close/>
              </a:path>
              <a:path w="3572509" h="1460500">
                <a:moveTo>
                  <a:pt x="1868982" y="241300"/>
                </a:moveTo>
                <a:lnTo>
                  <a:pt x="1844382" y="241300"/>
                </a:lnTo>
                <a:lnTo>
                  <a:pt x="1853552" y="228600"/>
                </a:lnTo>
                <a:lnTo>
                  <a:pt x="1878596" y="228600"/>
                </a:lnTo>
                <a:lnTo>
                  <a:pt x="1868982" y="241300"/>
                </a:lnTo>
                <a:close/>
              </a:path>
              <a:path w="3572509" h="1460500">
                <a:moveTo>
                  <a:pt x="3474529" y="254000"/>
                </a:moveTo>
                <a:lnTo>
                  <a:pt x="3429736" y="254000"/>
                </a:lnTo>
                <a:lnTo>
                  <a:pt x="3406597" y="241300"/>
                </a:lnTo>
                <a:lnTo>
                  <a:pt x="3414471" y="228600"/>
                </a:lnTo>
                <a:lnTo>
                  <a:pt x="3418306" y="228600"/>
                </a:lnTo>
                <a:lnTo>
                  <a:pt x="3421938" y="241300"/>
                </a:lnTo>
                <a:lnTo>
                  <a:pt x="3461448" y="241300"/>
                </a:lnTo>
                <a:lnTo>
                  <a:pt x="3474529" y="254000"/>
                </a:lnTo>
                <a:close/>
              </a:path>
              <a:path w="3572509" h="1460500">
                <a:moveTo>
                  <a:pt x="3425215" y="241300"/>
                </a:moveTo>
                <a:lnTo>
                  <a:pt x="3421938" y="241300"/>
                </a:lnTo>
                <a:lnTo>
                  <a:pt x="3418306" y="228600"/>
                </a:lnTo>
                <a:lnTo>
                  <a:pt x="3426587" y="235629"/>
                </a:lnTo>
                <a:lnTo>
                  <a:pt x="3425215" y="241300"/>
                </a:lnTo>
                <a:close/>
              </a:path>
              <a:path w="3572509" h="1460500">
                <a:moveTo>
                  <a:pt x="3426587" y="235629"/>
                </a:moveTo>
                <a:lnTo>
                  <a:pt x="3418306" y="228600"/>
                </a:lnTo>
                <a:lnTo>
                  <a:pt x="3428288" y="228600"/>
                </a:lnTo>
                <a:lnTo>
                  <a:pt x="3426587" y="235629"/>
                </a:lnTo>
                <a:close/>
              </a:path>
              <a:path w="3572509" h="1460500">
                <a:moveTo>
                  <a:pt x="3433267" y="241300"/>
                </a:moveTo>
                <a:lnTo>
                  <a:pt x="3425215" y="241300"/>
                </a:lnTo>
                <a:lnTo>
                  <a:pt x="3426587" y="235629"/>
                </a:lnTo>
                <a:lnTo>
                  <a:pt x="3433267" y="241300"/>
                </a:lnTo>
                <a:close/>
              </a:path>
              <a:path w="3572509" h="1460500">
                <a:moveTo>
                  <a:pt x="1850796" y="254000"/>
                </a:moveTo>
                <a:lnTo>
                  <a:pt x="1826933" y="254000"/>
                </a:lnTo>
                <a:lnTo>
                  <a:pt x="1835518" y="241300"/>
                </a:lnTo>
                <a:lnTo>
                  <a:pt x="1859851" y="241300"/>
                </a:lnTo>
                <a:lnTo>
                  <a:pt x="1850796" y="254000"/>
                </a:lnTo>
                <a:close/>
              </a:path>
              <a:path w="3572509" h="1460500">
                <a:moveTo>
                  <a:pt x="1825752" y="266700"/>
                </a:moveTo>
                <a:lnTo>
                  <a:pt x="1803057" y="266700"/>
                </a:lnTo>
                <a:lnTo>
                  <a:pt x="1810702" y="254000"/>
                </a:lnTo>
                <a:lnTo>
                  <a:pt x="1833905" y="254000"/>
                </a:lnTo>
                <a:lnTo>
                  <a:pt x="1825752" y="266700"/>
                </a:lnTo>
                <a:close/>
              </a:path>
              <a:path w="3572509" h="1460500">
                <a:moveTo>
                  <a:pt x="3492817" y="266700"/>
                </a:moveTo>
                <a:lnTo>
                  <a:pt x="3469563" y="266700"/>
                </a:lnTo>
                <a:lnTo>
                  <a:pt x="3456749" y="254000"/>
                </a:lnTo>
                <a:lnTo>
                  <a:pt x="3486861" y="254000"/>
                </a:lnTo>
                <a:lnTo>
                  <a:pt x="3492817" y="266700"/>
                </a:lnTo>
                <a:close/>
              </a:path>
              <a:path w="3572509" h="1460500">
                <a:moveTo>
                  <a:pt x="1810638" y="279400"/>
                </a:moveTo>
                <a:lnTo>
                  <a:pt x="1788756" y="279400"/>
                </a:lnTo>
                <a:lnTo>
                  <a:pt x="1795741" y="266700"/>
                </a:lnTo>
                <a:lnTo>
                  <a:pt x="1818157" y="266700"/>
                </a:lnTo>
                <a:lnTo>
                  <a:pt x="1810638" y="279400"/>
                </a:lnTo>
                <a:close/>
              </a:path>
              <a:path w="3572509" h="1460500">
                <a:moveTo>
                  <a:pt x="3514610" y="279400"/>
                </a:moveTo>
                <a:lnTo>
                  <a:pt x="3492385" y="279400"/>
                </a:lnTo>
                <a:lnTo>
                  <a:pt x="3486797" y="266700"/>
                </a:lnTo>
                <a:lnTo>
                  <a:pt x="3509441" y="266700"/>
                </a:lnTo>
                <a:lnTo>
                  <a:pt x="3514610" y="279400"/>
                </a:lnTo>
                <a:close/>
              </a:path>
              <a:path w="3572509" h="1460500">
                <a:moveTo>
                  <a:pt x="1790496" y="292100"/>
                </a:moveTo>
                <a:lnTo>
                  <a:pt x="1775802" y="292100"/>
                </a:lnTo>
                <a:lnTo>
                  <a:pt x="1782114" y="279400"/>
                </a:lnTo>
                <a:lnTo>
                  <a:pt x="1796999" y="279400"/>
                </a:lnTo>
                <a:lnTo>
                  <a:pt x="1790496" y="292100"/>
                </a:lnTo>
                <a:close/>
              </a:path>
              <a:path w="3572509" h="1460500">
                <a:moveTo>
                  <a:pt x="3533267" y="292100"/>
                </a:moveTo>
                <a:lnTo>
                  <a:pt x="3512134" y="292100"/>
                </a:lnTo>
                <a:lnTo>
                  <a:pt x="3507333" y="279400"/>
                </a:lnTo>
                <a:lnTo>
                  <a:pt x="3528910" y="279400"/>
                </a:lnTo>
                <a:lnTo>
                  <a:pt x="3533267" y="292100"/>
                </a:lnTo>
                <a:close/>
              </a:path>
              <a:path w="3572509" h="1460500">
                <a:moveTo>
                  <a:pt x="1778825" y="304800"/>
                </a:moveTo>
                <a:lnTo>
                  <a:pt x="1764271" y="304800"/>
                </a:lnTo>
                <a:lnTo>
                  <a:pt x="1769859" y="292100"/>
                </a:lnTo>
                <a:lnTo>
                  <a:pt x="1784629" y="292100"/>
                </a:lnTo>
                <a:lnTo>
                  <a:pt x="1778825" y="304800"/>
                </a:lnTo>
                <a:close/>
              </a:path>
              <a:path w="3572509" h="1460500">
                <a:moveTo>
                  <a:pt x="3545078" y="304800"/>
                </a:moveTo>
                <a:lnTo>
                  <a:pt x="3524796" y="304800"/>
                </a:lnTo>
                <a:lnTo>
                  <a:pt x="3520617" y="292100"/>
                </a:lnTo>
                <a:lnTo>
                  <a:pt x="3541356" y="292100"/>
                </a:lnTo>
                <a:lnTo>
                  <a:pt x="3545078" y="304800"/>
                </a:lnTo>
                <a:close/>
              </a:path>
              <a:path w="3572509" h="1460500">
                <a:moveTo>
                  <a:pt x="1768640" y="317500"/>
                </a:moveTo>
                <a:lnTo>
                  <a:pt x="1527581" y="317500"/>
                </a:lnTo>
                <a:lnTo>
                  <a:pt x="1549145" y="304800"/>
                </a:lnTo>
                <a:lnTo>
                  <a:pt x="1773707" y="304800"/>
                </a:lnTo>
                <a:lnTo>
                  <a:pt x="1768640" y="317500"/>
                </a:lnTo>
                <a:close/>
              </a:path>
              <a:path w="3572509" h="1460500">
                <a:moveTo>
                  <a:pt x="3554895" y="317500"/>
                </a:moveTo>
                <a:lnTo>
                  <a:pt x="3538702" y="317500"/>
                </a:lnTo>
                <a:lnTo>
                  <a:pt x="3535375" y="304800"/>
                </a:lnTo>
                <a:lnTo>
                  <a:pt x="3551847" y="304800"/>
                </a:lnTo>
                <a:lnTo>
                  <a:pt x="3554895" y="317500"/>
                </a:lnTo>
                <a:close/>
              </a:path>
              <a:path w="3572509" h="1460500">
                <a:moveTo>
                  <a:pt x="1529359" y="330200"/>
                </a:moveTo>
                <a:lnTo>
                  <a:pt x="1461376" y="330200"/>
                </a:lnTo>
                <a:lnTo>
                  <a:pt x="1483664" y="317500"/>
                </a:lnTo>
                <a:lnTo>
                  <a:pt x="1550796" y="317500"/>
                </a:lnTo>
                <a:lnTo>
                  <a:pt x="1529359" y="330200"/>
                </a:lnTo>
                <a:close/>
              </a:path>
              <a:path w="3572509" h="1460500">
                <a:moveTo>
                  <a:pt x="3562616" y="330200"/>
                </a:moveTo>
                <a:lnTo>
                  <a:pt x="3546843" y="330200"/>
                </a:lnTo>
                <a:lnTo>
                  <a:pt x="3544188" y="317500"/>
                </a:lnTo>
                <a:lnTo>
                  <a:pt x="3560292" y="317500"/>
                </a:lnTo>
                <a:lnTo>
                  <a:pt x="3562616" y="330200"/>
                </a:lnTo>
                <a:close/>
              </a:path>
              <a:path w="3572509" h="1460500">
                <a:moveTo>
                  <a:pt x="1441691" y="342900"/>
                </a:moveTo>
                <a:lnTo>
                  <a:pt x="1407680" y="342900"/>
                </a:lnTo>
                <a:lnTo>
                  <a:pt x="1423187" y="330200"/>
                </a:lnTo>
                <a:lnTo>
                  <a:pt x="1464055" y="330200"/>
                </a:lnTo>
                <a:lnTo>
                  <a:pt x="1441691" y="342900"/>
                </a:lnTo>
                <a:close/>
              </a:path>
              <a:path w="3572509" h="1460500">
                <a:moveTo>
                  <a:pt x="3566540" y="342900"/>
                </a:moveTo>
                <a:lnTo>
                  <a:pt x="3552990" y="342900"/>
                </a:lnTo>
                <a:lnTo>
                  <a:pt x="3551021" y="330200"/>
                </a:lnTo>
                <a:lnTo>
                  <a:pt x="3564712" y="330200"/>
                </a:lnTo>
                <a:lnTo>
                  <a:pt x="3566540" y="342900"/>
                </a:lnTo>
                <a:close/>
              </a:path>
              <a:path w="3572509" h="1460500">
                <a:moveTo>
                  <a:pt x="1395704" y="355600"/>
                </a:moveTo>
                <a:lnTo>
                  <a:pt x="1362341" y="355600"/>
                </a:lnTo>
                <a:lnTo>
                  <a:pt x="1377251" y="342900"/>
                </a:lnTo>
                <a:lnTo>
                  <a:pt x="1410931" y="342900"/>
                </a:lnTo>
                <a:lnTo>
                  <a:pt x="1395704" y="355600"/>
                </a:lnTo>
                <a:close/>
              </a:path>
              <a:path w="3572509" h="1460500">
                <a:moveTo>
                  <a:pt x="3570579" y="355600"/>
                </a:moveTo>
                <a:lnTo>
                  <a:pt x="3557104" y="355600"/>
                </a:lnTo>
                <a:lnTo>
                  <a:pt x="3555860" y="342900"/>
                </a:lnTo>
                <a:lnTo>
                  <a:pt x="3569436" y="342900"/>
                </a:lnTo>
                <a:lnTo>
                  <a:pt x="3570579" y="355600"/>
                </a:lnTo>
                <a:close/>
              </a:path>
              <a:path w="3572509" h="1460500">
                <a:moveTo>
                  <a:pt x="1351533" y="368300"/>
                </a:moveTo>
                <a:lnTo>
                  <a:pt x="1319009" y="368300"/>
                </a:lnTo>
                <a:lnTo>
                  <a:pt x="1333220" y="355600"/>
                </a:lnTo>
                <a:lnTo>
                  <a:pt x="1366126" y="355600"/>
                </a:lnTo>
                <a:lnTo>
                  <a:pt x="1351533" y="368300"/>
                </a:lnTo>
                <a:close/>
              </a:path>
              <a:path w="3572509" h="1460500">
                <a:moveTo>
                  <a:pt x="3571875" y="368300"/>
                </a:moveTo>
                <a:lnTo>
                  <a:pt x="3559213" y="368300"/>
                </a:lnTo>
                <a:lnTo>
                  <a:pt x="3558755" y="355600"/>
                </a:lnTo>
                <a:lnTo>
                  <a:pt x="3571392" y="355600"/>
                </a:lnTo>
                <a:lnTo>
                  <a:pt x="3571875" y="368300"/>
                </a:lnTo>
                <a:close/>
              </a:path>
              <a:path w="3572509" h="1460500">
                <a:moveTo>
                  <a:pt x="1323225" y="381000"/>
                </a:moveTo>
                <a:lnTo>
                  <a:pt x="1277886" y="381000"/>
                </a:lnTo>
                <a:lnTo>
                  <a:pt x="1291336" y="368300"/>
                </a:lnTo>
                <a:lnTo>
                  <a:pt x="1337348" y="368300"/>
                </a:lnTo>
                <a:lnTo>
                  <a:pt x="1323225" y="381000"/>
                </a:lnTo>
                <a:close/>
              </a:path>
              <a:path w="3572509" h="1460500">
                <a:moveTo>
                  <a:pt x="3571900" y="381000"/>
                </a:moveTo>
                <a:lnTo>
                  <a:pt x="3559200" y="381000"/>
                </a:lnTo>
                <a:lnTo>
                  <a:pt x="3559352" y="368300"/>
                </a:lnTo>
                <a:lnTo>
                  <a:pt x="3572052" y="368300"/>
                </a:lnTo>
                <a:lnTo>
                  <a:pt x="3571900" y="381000"/>
                </a:lnTo>
                <a:close/>
              </a:path>
              <a:path w="3572509" h="1460500">
                <a:moveTo>
                  <a:pt x="1282636" y="393700"/>
                </a:moveTo>
                <a:lnTo>
                  <a:pt x="1251813" y="393700"/>
                </a:lnTo>
                <a:lnTo>
                  <a:pt x="1264704" y="381000"/>
                </a:lnTo>
                <a:lnTo>
                  <a:pt x="1295996" y="381000"/>
                </a:lnTo>
                <a:lnTo>
                  <a:pt x="1282636" y="393700"/>
                </a:lnTo>
                <a:close/>
              </a:path>
              <a:path w="3572509" h="1460500">
                <a:moveTo>
                  <a:pt x="3570655" y="393700"/>
                </a:moveTo>
                <a:lnTo>
                  <a:pt x="3557117" y="393700"/>
                </a:lnTo>
                <a:lnTo>
                  <a:pt x="3558133" y="381000"/>
                </a:lnTo>
                <a:lnTo>
                  <a:pt x="3571430" y="381000"/>
                </a:lnTo>
                <a:lnTo>
                  <a:pt x="3570655" y="393700"/>
                </a:lnTo>
                <a:close/>
              </a:path>
              <a:path w="3572509" h="1460500">
                <a:moveTo>
                  <a:pt x="1256931" y="406400"/>
                </a:moveTo>
                <a:lnTo>
                  <a:pt x="1226870" y="406400"/>
                </a:lnTo>
                <a:lnTo>
                  <a:pt x="1239189" y="393700"/>
                </a:lnTo>
                <a:lnTo>
                  <a:pt x="1269733" y="393700"/>
                </a:lnTo>
                <a:lnTo>
                  <a:pt x="1256931" y="406400"/>
                </a:lnTo>
                <a:close/>
              </a:path>
              <a:path w="3572509" h="1460500">
                <a:moveTo>
                  <a:pt x="3568204" y="406400"/>
                </a:moveTo>
                <a:lnTo>
                  <a:pt x="3554361" y="406400"/>
                </a:lnTo>
                <a:lnTo>
                  <a:pt x="3555949" y="393700"/>
                </a:lnTo>
                <a:lnTo>
                  <a:pt x="3569576" y="393700"/>
                </a:lnTo>
                <a:lnTo>
                  <a:pt x="3568204" y="406400"/>
                </a:lnTo>
                <a:close/>
              </a:path>
              <a:path w="3572509" h="1460500">
                <a:moveTo>
                  <a:pt x="1232382" y="419100"/>
                </a:moveTo>
                <a:lnTo>
                  <a:pt x="1203159" y="419100"/>
                </a:lnTo>
                <a:lnTo>
                  <a:pt x="1214856" y="406400"/>
                </a:lnTo>
                <a:lnTo>
                  <a:pt x="1244600" y="406400"/>
                </a:lnTo>
                <a:lnTo>
                  <a:pt x="1232382" y="419100"/>
                </a:lnTo>
                <a:close/>
              </a:path>
              <a:path w="3572509" h="1460500">
                <a:moveTo>
                  <a:pt x="3562337" y="419100"/>
                </a:moveTo>
                <a:lnTo>
                  <a:pt x="3550513" y="419100"/>
                </a:lnTo>
                <a:lnTo>
                  <a:pt x="3552659" y="406400"/>
                </a:lnTo>
                <a:lnTo>
                  <a:pt x="3564572" y="406400"/>
                </a:lnTo>
                <a:lnTo>
                  <a:pt x="3562337" y="419100"/>
                </a:lnTo>
                <a:close/>
              </a:path>
              <a:path w="3572509" h="1460500">
                <a:moveTo>
                  <a:pt x="1209052" y="431800"/>
                </a:moveTo>
                <a:lnTo>
                  <a:pt x="1180706" y="431800"/>
                </a:lnTo>
                <a:lnTo>
                  <a:pt x="1191767" y="419100"/>
                </a:lnTo>
                <a:lnTo>
                  <a:pt x="1220660" y="419100"/>
                </a:lnTo>
                <a:lnTo>
                  <a:pt x="1209052" y="431800"/>
                </a:lnTo>
                <a:close/>
              </a:path>
              <a:path w="3572509" h="1460500">
                <a:moveTo>
                  <a:pt x="3557015" y="431800"/>
                </a:moveTo>
                <a:lnTo>
                  <a:pt x="3542741" y="431800"/>
                </a:lnTo>
                <a:lnTo>
                  <a:pt x="3545700" y="419100"/>
                </a:lnTo>
                <a:lnTo>
                  <a:pt x="3559809" y="419100"/>
                </a:lnTo>
                <a:lnTo>
                  <a:pt x="3557015" y="431800"/>
                </a:lnTo>
                <a:close/>
              </a:path>
              <a:path w="3572509" h="1460500">
                <a:moveTo>
                  <a:pt x="1176515" y="444500"/>
                </a:moveTo>
                <a:lnTo>
                  <a:pt x="1159611" y="444500"/>
                </a:lnTo>
                <a:lnTo>
                  <a:pt x="1169987" y="431800"/>
                </a:lnTo>
                <a:lnTo>
                  <a:pt x="1187132" y="431800"/>
                </a:lnTo>
                <a:lnTo>
                  <a:pt x="1176515" y="444500"/>
                </a:lnTo>
                <a:close/>
              </a:path>
              <a:path w="3572509" h="1460500">
                <a:moveTo>
                  <a:pt x="3550615" y="444500"/>
                </a:moveTo>
                <a:lnTo>
                  <a:pt x="3536238" y="444500"/>
                </a:lnTo>
                <a:lnTo>
                  <a:pt x="3539731" y="431800"/>
                </a:lnTo>
                <a:lnTo>
                  <a:pt x="3553942" y="431800"/>
                </a:lnTo>
                <a:lnTo>
                  <a:pt x="3550615" y="444500"/>
                </a:lnTo>
                <a:close/>
              </a:path>
              <a:path w="3572509" h="1460500">
                <a:moveTo>
                  <a:pt x="1156550" y="457200"/>
                </a:moveTo>
                <a:lnTo>
                  <a:pt x="1139913" y="457200"/>
                </a:lnTo>
                <a:lnTo>
                  <a:pt x="1149578" y="444500"/>
                </a:lnTo>
                <a:lnTo>
                  <a:pt x="1166469" y="444500"/>
                </a:lnTo>
                <a:lnTo>
                  <a:pt x="1156550" y="457200"/>
                </a:lnTo>
                <a:close/>
              </a:path>
              <a:path w="3572509" h="1460500">
                <a:moveTo>
                  <a:pt x="3543147" y="457200"/>
                </a:moveTo>
                <a:lnTo>
                  <a:pt x="3528695" y="457200"/>
                </a:lnTo>
                <a:lnTo>
                  <a:pt x="3532708" y="444500"/>
                </a:lnTo>
                <a:lnTo>
                  <a:pt x="3547008" y="444500"/>
                </a:lnTo>
                <a:lnTo>
                  <a:pt x="3543147" y="457200"/>
                </a:lnTo>
                <a:close/>
              </a:path>
              <a:path w="3572509" h="1460500">
                <a:moveTo>
                  <a:pt x="1138046" y="469900"/>
                </a:moveTo>
                <a:lnTo>
                  <a:pt x="1121676" y="469900"/>
                </a:lnTo>
                <a:lnTo>
                  <a:pt x="1130604" y="457200"/>
                </a:lnTo>
                <a:lnTo>
                  <a:pt x="1147229" y="457200"/>
                </a:lnTo>
                <a:lnTo>
                  <a:pt x="1138046" y="469900"/>
                </a:lnTo>
                <a:close/>
              </a:path>
              <a:path w="3572509" h="1460500">
                <a:moveTo>
                  <a:pt x="3534676" y="469900"/>
                </a:moveTo>
                <a:lnTo>
                  <a:pt x="3515499" y="469900"/>
                </a:lnTo>
                <a:lnTo>
                  <a:pt x="3520249" y="457200"/>
                </a:lnTo>
                <a:lnTo>
                  <a:pt x="3539045" y="457200"/>
                </a:lnTo>
                <a:lnTo>
                  <a:pt x="3534676" y="469900"/>
                </a:lnTo>
                <a:close/>
              </a:path>
              <a:path w="3572509" h="1460500">
                <a:moveTo>
                  <a:pt x="1121079" y="482600"/>
                </a:moveTo>
                <a:lnTo>
                  <a:pt x="1104976" y="482600"/>
                </a:lnTo>
                <a:lnTo>
                  <a:pt x="1113129" y="469900"/>
                </a:lnTo>
                <a:lnTo>
                  <a:pt x="1129499" y="469900"/>
                </a:lnTo>
                <a:lnTo>
                  <a:pt x="1121079" y="482600"/>
                </a:lnTo>
                <a:close/>
              </a:path>
              <a:path w="3572509" h="1460500">
                <a:moveTo>
                  <a:pt x="3525202" y="482600"/>
                </a:moveTo>
                <a:lnTo>
                  <a:pt x="3505454" y="482600"/>
                </a:lnTo>
                <a:lnTo>
                  <a:pt x="3510699" y="469900"/>
                </a:lnTo>
                <a:lnTo>
                  <a:pt x="3530053" y="469900"/>
                </a:lnTo>
                <a:lnTo>
                  <a:pt x="3525202" y="482600"/>
                </a:lnTo>
                <a:close/>
              </a:path>
              <a:path w="3572509" h="1460500">
                <a:moveTo>
                  <a:pt x="1113193" y="495300"/>
                </a:moveTo>
                <a:lnTo>
                  <a:pt x="1089888" y="495300"/>
                </a:lnTo>
                <a:lnTo>
                  <a:pt x="1097229" y="482600"/>
                </a:lnTo>
                <a:lnTo>
                  <a:pt x="1121206" y="482600"/>
                </a:lnTo>
                <a:lnTo>
                  <a:pt x="1113193" y="495300"/>
                </a:lnTo>
                <a:close/>
              </a:path>
              <a:path w="3572509" h="1460500">
                <a:moveTo>
                  <a:pt x="3509175" y="495300"/>
                </a:moveTo>
                <a:lnTo>
                  <a:pt x="3494455" y="495300"/>
                </a:lnTo>
                <a:lnTo>
                  <a:pt x="3500170" y="482600"/>
                </a:lnTo>
                <a:lnTo>
                  <a:pt x="3514750" y="482600"/>
                </a:lnTo>
                <a:lnTo>
                  <a:pt x="3509175" y="495300"/>
                </a:lnTo>
                <a:close/>
              </a:path>
              <a:path w="3572509" h="1460500">
                <a:moveTo>
                  <a:pt x="1098651" y="508000"/>
                </a:moveTo>
                <a:lnTo>
                  <a:pt x="1076452" y="508000"/>
                </a:lnTo>
                <a:lnTo>
                  <a:pt x="1082954" y="495300"/>
                </a:lnTo>
                <a:lnTo>
                  <a:pt x="1105852" y="495300"/>
                </a:lnTo>
                <a:lnTo>
                  <a:pt x="1098651" y="508000"/>
                </a:lnTo>
                <a:close/>
              </a:path>
              <a:path w="3572509" h="1460500">
                <a:moveTo>
                  <a:pt x="3497313" y="508000"/>
                </a:moveTo>
                <a:lnTo>
                  <a:pt x="3469627" y="508000"/>
                </a:lnTo>
                <a:lnTo>
                  <a:pt x="3482657" y="495300"/>
                </a:lnTo>
                <a:lnTo>
                  <a:pt x="3503358" y="495300"/>
                </a:lnTo>
                <a:lnTo>
                  <a:pt x="3497313" y="508000"/>
                </a:lnTo>
                <a:close/>
              </a:path>
              <a:path w="3572509" h="1460500">
                <a:moveTo>
                  <a:pt x="1085811" y="520700"/>
                </a:moveTo>
                <a:lnTo>
                  <a:pt x="990307" y="520700"/>
                </a:lnTo>
                <a:lnTo>
                  <a:pt x="1007770" y="508000"/>
                </a:lnTo>
                <a:lnTo>
                  <a:pt x="1092161" y="508000"/>
                </a:lnTo>
                <a:lnTo>
                  <a:pt x="1085811" y="520700"/>
                </a:lnTo>
                <a:close/>
              </a:path>
              <a:path w="3572509" h="1460500">
                <a:moveTo>
                  <a:pt x="3416515" y="571500"/>
                </a:moveTo>
                <a:lnTo>
                  <a:pt x="3392576" y="571500"/>
                </a:lnTo>
                <a:lnTo>
                  <a:pt x="3409759" y="558800"/>
                </a:lnTo>
                <a:lnTo>
                  <a:pt x="3409607" y="558800"/>
                </a:lnTo>
                <a:lnTo>
                  <a:pt x="3426015" y="546100"/>
                </a:lnTo>
                <a:lnTo>
                  <a:pt x="3425863" y="546100"/>
                </a:lnTo>
                <a:lnTo>
                  <a:pt x="3441458" y="533400"/>
                </a:lnTo>
                <a:lnTo>
                  <a:pt x="3441306" y="533400"/>
                </a:lnTo>
                <a:lnTo>
                  <a:pt x="3456063" y="520700"/>
                </a:lnTo>
                <a:lnTo>
                  <a:pt x="3455898" y="520700"/>
                </a:lnTo>
                <a:lnTo>
                  <a:pt x="3469805" y="508000"/>
                </a:lnTo>
                <a:lnTo>
                  <a:pt x="3491026" y="508000"/>
                </a:lnTo>
                <a:lnTo>
                  <a:pt x="3477844" y="520700"/>
                </a:lnTo>
                <a:lnTo>
                  <a:pt x="3463759" y="533400"/>
                </a:lnTo>
                <a:lnTo>
                  <a:pt x="3448824" y="546100"/>
                </a:lnTo>
                <a:lnTo>
                  <a:pt x="3433076" y="558800"/>
                </a:lnTo>
                <a:lnTo>
                  <a:pt x="3416515" y="571500"/>
                </a:lnTo>
                <a:close/>
              </a:path>
              <a:path w="3572509" h="1460500">
                <a:moveTo>
                  <a:pt x="991184" y="533400"/>
                </a:moveTo>
                <a:lnTo>
                  <a:pt x="881354" y="533400"/>
                </a:lnTo>
                <a:lnTo>
                  <a:pt x="899947" y="520700"/>
                </a:lnTo>
                <a:lnTo>
                  <a:pt x="1008557" y="520700"/>
                </a:lnTo>
                <a:lnTo>
                  <a:pt x="991184" y="533400"/>
                </a:lnTo>
                <a:close/>
              </a:path>
              <a:path w="3572509" h="1460500">
                <a:moveTo>
                  <a:pt x="883323" y="546100"/>
                </a:moveTo>
                <a:lnTo>
                  <a:pt x="805624" y="546100"/>
                </a:lnTo>
                <a:lnTo>
                  <a:pt x="824738" y="533400"/>
                </a:lnTo>
                <a:lnTo>
                  <a:pt x="901826" y="533400"/>
                </a:lnTo>
                <a:lnTo>
                  <a:pt x="883323" y="546100"/>
                </a:lnTo>
                <a:close/>
              </a:path>
              <a:path w="3572509" h="1460500">
                <a:moveTo>
                  <a:pt x="808266" y="558800"/>
                </a:moveTo>
                <a:lnTo>
                  <a:pt x="757821" y="558800"/>
                </a:lnTo>
                <a:lnTo>
                  <a:pt x="772045" y="546100"/>
                </a:lnTo>
                <a:lnTo>
                  <a:pt x="827303" y="546100"/>
                </a:lnTo>
                <a:lnTo>
                  <a:pt x="808266" y="558800"/>
                </a:lnTo>
                <a:close/>
              </a:path>
              <a:path w="3572509" h="1460500">
                <a:moveTo>
                  <a:pt x="760895" y="571500"/>
                </a:moveTo>
                <a:lnTo>
                  <a:pt x="702182" y="571500"/>
                </a:lnTo>
                <a:lnTo>
                  <a:pt x="715886" y="558800"/>
                </a:lnTo>
                <a:lnTo>
                  <a:pt x="775068" y="558800"/>
                </a:lnTo>
                <a:lnTo>
                  <a:pt x="760895" y="571500"/>
                </a:lnTo>
                <a:close/>
              </a:path>
              <a:path w="3572509" h="1460500">
                <a:moveTo>
                  <a:pt x="705777" y="584200"/>
                </a:moveTo>
                <a:lnTo>
                  <a:pt x="661949" y="584200"/>
                </a:lnTo>
                <a:lnTo>
                  <a:pt x="675208" y="571500"/>
                </a:lnTo>
                <a:lnTo>
                  <a:pt x="719416" y="571500"/>
                </a:lnTo>
                <a:lnTo>
                  <a:pt x="705777" y="584200"/>
                </a:lnTo>
                <a:close/>
              </a:path>
              <a:path w="3572509" h="1460500">
                <a:moveTo>
                  <a:pt x="3322535" y="622300"/>
                </a:moveTo>
                <a:lnTo>
                  <a:pt x="3296386" y="622300"/>
                </a:lnTo>
                <a:lnTo>
                  <a:pt x="3317125" y="609600"/>
                </a:lnTo>
                <a:lnTo>
                  <a:pt x="3316998" y="609600"/>
                </a:lnTo>
                <a:lnTo>
                  <a:pt x="3337090" y="596900"/>
                </a:lnTo>
                <a:lnTo>
                  <a:pt x="3336963" y="596900"/>
                </a:lnTo>
                <a:lnTo>
                  <a:pt x="3356355" y="584200"/>
                </a:lnTo>
                <a:lnTo>
                  <a:pt x="3356216" y="584200"/>
                </a:lnTo>
                <a:lnTo>
                  <a:pt x="3374898" y="571500"/>
                </a:lnTo>
                <a:lnTo>
                  <a:pt x="3399180" y="571500"/>
                </a:lnTo>
                <a:lnTo>
                  <a:pt x="3381095" y="584200"/>
                </a:lnTo>
                <a:lnTo>
                  <a:pt x="3362274" y="596900"/>
                </a:lnTo>
                <a:lnTo>
                  <a:pt x="3342741" y="609600"/>
                </a:lnTo>
                <a:lnTo>
                  <a:pt x="3322535" y="622300"/>
                </a:lnTo>
                <a:close/>
              </a:path>
              <a:path w="3572509" h="1460500">
                <a:moveTo>
                  <a:pt x="665911" y="596900"/>
                </a:moveTo>
                <a:lnTo>
                  <a:pt x="623100" y="596900"/>
                </a:lnTo>
                <a:lnTo>
                  <a:pt x="635888" y="584200"/>
                </a:lnTo>
                <a:lnTo>
                  <a:pt x="679107" y="584200"/>
                </a:lnTo>
                <a:lnTo>
                  <a:pt x="665911" y="596900"/>
                </a:lnTo>
                <a:close/>
              </a:path>
              <a:path w="3572509" h="1460500">
                <a:moveTo>
                  <a:pt x="627443" y="609600"/>
                </a:moveTo>
                <a:lnTo>
                  <a:pt x="598017" y="609600"/>
                </a:lnTo>
                <a:lnTo>
                  <a:pt x="610476" y="596900"/>
                </a:lnTo>
                <a:lnTo>
                  <a:pt x="640168" y="596900"/>
                </a:lnTo>
                <a:lnTo>
                  <a:pt x="627443" y="609600"/>
                </a:lnTo>
                <a:close/>
              </a:path>
              <a:path w="3572509" h="1460500">
                <a:moveTo>
                  <a:pt x="602627" y="622300"/>
                </a:moveTo>
                <a:lnTo>
                  <a:pt x="561708" y="622300"/>
                </a:lnTo>
                <a:lnTo>
                  <a:pt x="573633" y="609600"/>
                </a:lnTo>
                <a:lnTo>
                  <a:pt x="615010" y="609600"/>
                </a:lnTo>
                <a:lnTo>
                  <a:pt x="602627" y="622300"/>
                </a:lnTo>
                <a:close/>
              </a:path>
              <a:path w="3572509" h="1460500">
                <a:moveTo>
                  <a:pt x="566712" y="635000"/>
                </a:moveTo>
                <a:lnTo>
                  <a:pt x="538429" y="635000"/>
                </a:lnTo>
                <a:lnTo>
                  <a:pt x="549973" y="622300"/>
                </a:lnTo>
                <a:lnTo>
                  <a:pt x="578561" y="622300"/>
                </a:lnTo>
                <a:lnTo>
                  <a:pt x="566712" y="635000"/>
                </a:lnTo>
                <a:close/>
              </a:path>
              <a:path w="3572509" h="1460500">
                <a:moveTo>
                  <a:pt x="3235325" y="660400"/>
                </a:moveTo>
                <a:lnTo>
                  <a:pt x="3184156" y="660400"/>
                </a:lnTo>
                <a:lnTo>
                  <a:pt x="3207854" y="647700"/>
                </a:lnTo>
                <a:lnTo>
                  <a:pt x="3230778" y="647700"/>
                </a:lnTo>
                <a:lnTo>
                  <a:pt x="3253358" y="635000"/>
                </a:lnTo>
                <a:lnTo>
                  <a:pt x="3275241" y="622300"/>
                </a:lnTo>
                <a:lnTo>
                  <a:pt x="3301657" y="622300"/>
                </a:lnTo>
                <a:lnTo>
                  <a:pt x="3280155" y="635000"/>
                </a:lnTo>
                <a:lnTo>
                  <a:pt x="3258032" y="647700"/>
                </a:lnTo>
                <a:lnTo>
                  <a:pt x="3235325" y="660400"/>
                </a:lnTo>
                <a:close/>
              </a:path>
              <a:path w="3572509" h="1460500">
                <a:moveTo>
                  <a:pt x="532472" y="647700"/>
                </a:moveTo>
                <a:lnTo>
                  <a:pt x="504951" y="647700"/>
                </a:lnTo>
                <a:lnTo>
                  <a:pt x="515912" y="635000"/>
                </a:lnTo>
                <a:lnTo>
                  <a:pt x="543763" y="635000"/>
                </a:lnTo>
                <a:lnTo>
                  <a:pt x="532472" y="647700"/>
                </a:lnTo>
                <a:close/>
              </a:path>
              <a:path w="3572509" h="1460500">
                <a:moveTo>
                  <a:pt x="510641" y="660400"/>
                </a:moveTo>
                <a:lnTo>
                  <a:pt x="483666" y="660400"/>
                </a:lnTo>
                <a:lnTo>
                  <a:pt x="494207" y="647700"/>
                </a:lnTo>
                <a:lnTo>
                  <a:pt x="521525" y="647700"/>
                </a:lnTo>
                <a:lnTo>
                  <a:pt x="510641" y="660400"/>
                </a:lnTo>
                <a:close/>
              </a:path>
              <a:path w="3572509" h="1460500">
                <a:moveTo>
                  <a:pt x="489635" y="673100"/>
                </a:moveTo>
                <a:lnTo>
                  <a:pt x="463219" y="673100"/>
                </a:lnTo>
                <a:lnTo>
                  <a:pt x="473328" y="660400"/>
                </a:lnTo>
                <a:lnTo>
                  <a:pt x="500100" y="660400"/>
                </a:lnTo>
                <a:lnTo>
                  <a:pt x="489635" y="673100"/>
                </a:lnTo>
                <a:close/>
              </a:path>
              <a:path w="3572509" h="1460500">
                <a:moveTo>
                  <a:pt x="3163900" y="685800"/>
                </a:moveTo>
                <a:lnTo>
                  <a:pt x="3131921" y="685800"/>
                </a:lnTo>
                <a:lnTo>
                  <a:pt x="3130054" y="673100"/>
                </a:lnTo>
                <a:lnTo>
                  <a:pt x="3160052" y="673100"/>
                </a:lnTo>
                <a:lnTo>
                  <a:pt x="3184271" y="660400"/>
                </a:lnTo>
                <a:lnTo>
                  <a:pt x="3212045" y="660400"/>
                </a:lnTo>
                <a:lnTo>
                  <a:pt x="3188233" y="673100"/>
                </a:lnTo>
                <a:lnTo>
                  <a:pt x="3163900" y="685800"/>
                </a:lnTo>
                <a:close/>
              </a:path>
              <a:path w="3572509" h="1460500">
                <a:moveTo>
                  <a:pt x="459739" y="685800"/>
                </a:moveTo>
                <a:lnTo>
                  <a:pt x="443649" y="685800"/>
                </a:lnTo>
                <a:lnTo>
                  <a:pt x="453313" y="673100"/>
                </a:lnTo>
                <a:lnTo>
                  <a:pt x="469557" y="673100"/>
                </a:lnTo>
                <a:lnTo>
                  <a:pt x="459739" y="685800"/>
                </a:lnTo>
                <a:close/>
              </a:path>
              <a:path w="3572509" h="1460500">
                <a:moveTo>
                  <a:pt x="440943" y="698500"/>
                </a:moveTo>
                <a:lnTo>
                  <a:pt x="416013" y="698500"/>
                </a:lnTo>
                <a:lnTo>
                  <a:pt x="424992" y="685800"/>
                </a:lnTo>
                <a:lnTo>
                  <a:pt x="450303" y="685800"/>
                </a:lnTo>
                <a:lnTo>
                  <a:pt x="440943" y="698500"/>
                </a:lnTo>
                <a:close/>
              </a:path>
              <a:path w="3572509" h="1460500">
                <a:moveTo>
                  <a:pt x="3132442" y="698500"/>
                </a:moveTo>
                <a:lnTo>
                  <a:pt x="3131870" y="685800"/>
                </a:lnTo>
                <a:lnTo>
                  <a:pt x="3132404" y="685800"/>
                </a:lnTo>
                <a:lnTo>
                  <a:pt x="3132442" y="698500"/>
                </a:lnTo>
                <a:close/>
              </a:path>
              <a:path w="3572509" h="1460500">
                <a:moveTo>
                  <a:pt x="3145370" y="698500"/>
                </a:moveTo>
                <a:lnTo>
                  <a:pt x="3132670" y="698500"/>
                </a:lnTo>
                <a:lnTo>
                  <a:pt x="3132404" y="685800"/>
                </a:lnTo>
                <a:lnTo>
                  <a:pt x="3145078" y="685800"/>
                </a:lnTo>
                <a:lnTo>
                  <a:pt x="3145370" y="698500"/>
                </a:lnTo>
                <a:close/>
              </a:path>
              <a:path w="3572509" h="1460500">
                <a:moveTo>
                  <a:pt x="423087" y="711200"/>
                </a:moveTo>
                <a:lnTo>
                  <a:pt x="398779" y="711200"/>
                </a:lnTo>
                <a:lnTo>
                  <a:pt x="407276" y="698500"/>
                </a:lnTo>
                <a:lnTo>
                  <a:pt x="431977" y="698500"/>
                </a:lnTo>
                <a:lnTo>
                  <a:pt x="423087" y="711200"/>
                </a:lnTo>
                <a:close/>
              </a:path>
              <a:path w="3572509" h="1460500">
                <a:moveTo>
                  <a:pt x="3144964" y="711200"/>
                </a:moveTo>
                <a:lnTo>
                  <a:pt x="3132302" y="711200"/>
                </a:lnTo>
                <a:lnTo>
                  <a:pt x="3132645" y="698500"/>
                </a:lnTo>
                <a:lnTo>
                  <a:pt x="3145332" y="698500"/>
                </a:lnTo>
                <a:lnTo>
                  <a:pt x="3144964" y="711200"/>
                </a:lnTo>
                <a:close/>
              </a:path>
              <a:path w="3572509" h="1460500">
                <a:moveTo>
                  <a:pt x="406196" y="723900"/>
                </a:moveTo>
                <a:lnTo>
                  <a:pt x="382536" y="723900"/>
                </a:lnTo>
                <a:lnTo>
                  <a:pt x="390537" y="711200"/>
                </a:lnTo>
                <a:lnTo>
                  <a:pt x="414604" y="711200"/>
                </a:lnTo>
                <a:lnTo>
                  <a:pt x="406196" y="723900"/>
                </a:lnTo>
                <a:close/>
              </a:path>
              <a:path w="3572509" h="1460500">
                <a:moveTo>
                  <a:pt x="3143288" y="723900"/>
                </a:moveTo>
                <a:lnTo>
                  <a:pt x="3129673" y="723900"/>
                </a:lnTo>
                <a:lnTo>
                  <a:pt x="3130892" y="711200"/>
                </a:lnTo>
                <a:lnTo>
                  <a:pt x="3144278" y="711200"/>
                </a:lnTo>
                <a:lnTo>
                  <a:pt x="3143288" y="723900"/>
                </a:lnTo>
                <a:close/>
              </a:path>
              <a:path w="3572509" h="1460500">
                <a:moveTo>
                  <a:pt x="390309" y="736600"/>
                </a:moveTo>
                <a:lnTo>
                  <a:pt x="367322" y="736600"/>
                </a:lnTo>
                <a:lnTo>
                  <a:pt x="374802" y="723900"/>
                </a:lnTo>
                <a:lnTo>
                  <a:pt x="398208" y="723900"/>
                </a:lnTo>
                <a:lnTo>
                  <a:pt x="390309" y="736600"/>
                </a:lnTo>
                <a:close/>
              </a:path>
              <a:path w="3572509" h="1460500">
                <a:moveTo>
                  <a:pt x="3138512" y="736600"/>
                </a:moveTo>
                <a:lnTo>
                  <a:pt x="3126536" y="736600"/>
                </a:lnTo>
                <a:lnTo>
                  <a:pt x="3128340" y="723900"/>
                </a:lnTo>
                <a:lnTo>
                  <a:pt x="3140392" y="723900"/>
                </a:lnTo>
                <a:lnTo>
                  <a:pt x="3138512" y="736600"/>
                </a:lnTo>
                <a:close/>
              </a:path>
              <a:path w="3572509" h="1460500">
                <a:moveTo>
                  <a:pt x="375462" y="749300"/>
                </a:moveTo>
                <a:lnTo>
                  <a:pt x="353148" y="749300"/>
                </a:lnTo>
                <a:lnTo>
                  <a:pt x="360095" y="736600"/>
                </a:lnTo>
                <a:lnTo>
                  <a:pt x="382854" y="736600"/>
                </a:lnTo>
                <a:lnTo>
                  <a:pt x="375462" y="749300"/>
                </a:lnTo>
                <a:close/>
              </a:path>
              <a:path w="3572509" h="1460500">
                <a:moveTo>
                  <a:pt x="3133864" y="749300"/>
                </a:moveTo>
                <a:lnTo>
                  <a:pt x="3119805" y="749300"/>
                </a:lnTo>
                <a:lnTo>
                  <a:pt x="3122434" y="736600"/>
                </a:lnTo>
                <a:lnTo>
                  <a:pt x="3136328" y="736600"/>
                </a:lnTo>
                <a:lnTo>
                  <a:pt x="3133864" y="749300"/>
                </a:lnTo>
                <a:close/>
              </a:path>
              <a:path w="3572509" h="1460500">
                <a:moveTo>
                  <a:pt x="361683" y="762000"/>
                </a:moveTo>
                <a:lnTo>
                  <a:pt x="340055" y="762000"/>
                </a:lnTo>
                <a:lnTo>
                  <a:pt x="346455" y="749300"/>
                </a:lnTo>
                <a:lnTo>
                  <a:pt x="368541" y="749300"/>
                </a:lnTo>
                <a:lnTo>
                  <a:pt x="361683" y="762000"/>
                </a:lnTo>
                <a:close/>
              </a:path>
              <a:path w="3572509" h="1460500">
                <a:moveTo>
                  <a:pt x="3113989" y="762000"/>
                </a:moveTo>
                <a:lnTo>
                  <a:pt x="3110674" y="762000"/>
                </a:lnTo>
                <a:lnTo>
                  <a:pt x="3114103" y="749300"/>
                </a:lnTo>
                <a:lnTo>
                  <a:pt x="3113989" y="762000"/>
                </a:lnTo>
                <a:close/>
              </a:path>
              <a:path w="3572509" h="1460500">
                <a:moveTo>
                  <a:pt x="3128111" y="762000"/>
                </a:moveTo>
                <a:lnTo>
                  <a:pt x="3113989" y="762000"/>
                </a:lnTo>
                <a:lnTo>
                  <a:pt x="3117151" y="749300"/>
                </a:lnTo>
                <a:lnTo>
                  <a:pt x="3131121" y="749300"/>
                </a:lnTo>
                <a:lnTo>
                  <a:pt x="3128111" y="762000"/>
                </a:lnTo>
                <a:close/>
              </a:path>
              <a:path w="3572509" h="1460500">
                <a:moveTo>
                  <a:pt x="343090" y="774700"/>
                </a:moveTo>
                <a:lnTo>
                  <a:pt x="328079" y="774700"/>
                </a:lnTo>
                <a:lnTo>
                  <a:pt x="333921" y="762000"/>
                </a:lnTo>
                <a:lnTo>
                  <a:pt x="349110" y="762000"/>
                </a:lnTo>
                <a:lnTo>
                  <a:pt x="343090" y="774700"/>
                </a:lnTo>
                <a:close/>
              </a:path>
              <a:path w="3572509" h="1460500">
                <a:moveTo>
                  <a:pt x="3117481" y="774700"/>
                </a:moveTo>
                <a:lnTo>
                  <a:pt x="3103283" y="774700"/>
                </a:lnTo>
                <a:lnTo>
                  <a:pt x="3107220" y="762000"/>
                </a:lnTo>
                <a:lnTo>
                  <a:pt x="3121279" y="762000"/>
                </a:lnTo>
                <a:lnTo>
                  <a:pt x="3117481" y="774700"/>
                </a:lnTo>
                <a:close/>
              </a:path>
              <a:path w="3572509" h="1460500">
                <a:moveTo>
                  <a:pt x="332130" y="787400"/>
                </a:moveTo>
                <a:lnTo>
                  <a:pt x="317245" y="787400"/>
                </a:lnTo>
                <a:lnTo>
                  <a:pt x="322516" y="774700"/>
                </a:lnTo>
                <a:lnTo>
                  <a:pt x="337578" y="774700"/>
                </a:lnTo>
                <a:lnTo>
                  <a:pt x="332130" y="787400"/>
                </a:lnTo>
                <a:close/>
              </a:path>
              <a:path w="3572509" h="1460500">
                <a:moveTo>
                  <a:pt x="3109099" y="787400"/>
                </a:moveTo>
                <a:lnTo>
                  <a:pt x="3094862" y="787400"/>
                </a:lnTo>
                <a:lnTo>
                  <a:pt x="3099307" y="774700"/>
                </a:lnTo>
                <a:lnTo>
                  <a:pt x="3113417" y="774700"/>
                </a:lnTo>
                <a:lnTo>
                  <a:pt x="3109099" y="787400"/>
                </a:lnTo>
                <a:close/>
              </a:path>
              <a:path w="3572509" h="1460500">
                <a:moveTo>
                  <a:pt x="322338" y="800100"/>
                </a:moveTo>
                <a:lnTo>
                  <a:pt x="307581" y="800100"/>
                </a:lnTo>
                <a:lnTo>
                  <a:pt x="312267" y="787400"/>
                </a:lnTo>
                <a:lnTo>
                  <a:pt x="327202" y="787400"/>
                </a:lnTo>
                <a:lnTo>
                  <a:pt x="322338" y="800100"/>
                </a:lnTo>
                <a:close/>
              </a:path>
              <a:path w="3572509" h="1460500">
                <a:moveTo>
                  <a:pt x="3099727" y="800100"/>
                </a:moveTo>
                <a:lnTo>
                  <a:pt x="3080359" y="800100"/>
                </a:lnTo>
                <a:lnTo>
                  <a:pt x="3085553" y="787400"/>
                </a:lnTo>
                <a:lnTo>
                  <a:pt x="3104527" y="787400"/>
                </a:lnTo>
                <a:lnTo>
                  <a:pt x="3099727" y="800100"/>
                </a:lnTo>
                <a:close/>
              </a:path>
              <a:path w="3572509" h="1460500">
                <a:moveTo>
                  <a:pt x="313753" y="812800"/>
                </a:moveTo>
                <a:lnTo>
                  <a:pt x="299148" y="812800"/>
                </a:lnTo>
                <a:lnTo>
                  <a:pt x="303212" y="800100"/>
                </a:lnTo>
                <a:lnTo>
                  <a:pt x="318007" y="800100"/>
                </a:lnTo>
                <a:lnTo>
                  <a:pt x="313753" y="812800"/>
                </a:lnTo>
                <a:close/>
              </a:path>
              <a:path w="3572509" h="1460500">
                <a:moveTo>
                  <a:pt x="3083852" y="812800"/>
                </a:moveTo>
                <a:lnTo>
                  <a:pt x="3069501" y="812800"/>
                </a:lnTo>
                <a:lnTo>
                  <a:pt x="3075152" y="800100"/>
                </a:lnTo>
                <a:lnTo>
                  <a:pt x="3089376" y="800100"/>
                </a:lnTo>
                <a:lnTo>
                  <a:pt x="3083852" y="812800"/>
                </a:lnTo>
                <a:close/>
              </a:path>
              <a:path w="3572509" h="1460500">
                <a:moveTo>
                  <a:pt x="306412" y="825500"/>
                </a:moveTo>
                <a:lnTo>
                  <a:pt x="291960" y="825500"/>
                </a:lnTo>
                <a:lnTo>
                  <a:pt x="295389" y="812800"/>
                </a:lnTo>
                <a:lnTo>
                  <a:pt x="310045" y="812800"/>
                </a:lnTo>
                <a:lnTo>
                  <a:pt x="306412" y="825500"/>
                </a:lnTo>
                <a:close/>
              </a:path>
              <a:path w="3572509" h="1460500">
                <a:moveTo>
                  <a:pt x="3072117" y="825500"/>
                </a:moveTo>
                <a:lnTo>
                  <a:pt x="3051454" y="825500"/>
                </a:lnTo>
                <a:lnTo>
                  <a:pt x="3057791" y="812800"/>
                </a:lnTo>
                <a:lnTo>
                  <a:pt x="3078099" y="812800"/>
                </a:lnTo>
                <a:lnTo>
                  <a:pt x="3072117" y="825500"/>
                </a:lnTo>
                <a:close/>
              </a:path>
              <a:path w="3572509" h="1460500">
                <a:moveTo>
                  <a:pt x="300329" y="838200"/>
                </a:moveTo>
                <a:lnTo>
                  <a:pt x="286054" y="838200"/>
                </a:lnTo>
                <a:lnTo>
                  <a:pt x="288848" y="825500"/>
                </a:lnTo>
                <a:lnTo>
                  <a:pt x="303326" y="825500"/>
                </a:lnTo>
                <a:lnTo>
                  <a:pt x="300329" y="838200"/>
                </a:lnTo>
                <a:close/>
              </a:path>
              <a:path w="3572509" h="1460500">
                <a:moveTo>
                  <a:pt x="3059442" y="838200"/>
                </a:moveTo>
                <a:lnTo>
                  <a:pt x="3038259" y="838200"/>
                </a:lnTo>
                <a:lnTo>
                  <a:pt x="3051594" y="825500"/>
                </a:lnTo>
                <a:lnTo>
                  <a:pt x="3065906" y="825500"/>
                </a:lnTo>
                <a:lnTo>
                  <a:pt x="3059442" y="838200"/>
                </a:lnTo>
                <a:close/>
              </a:path>
              <a:path w="3572509" h="1460500">
                <a:moveTo>
                  <a:pt x="295528" y="850900"/>
                </a:moveTo>
                <a:lnTo>
                  <a:pt x="281495" y="850900"/>
                </a:lnTo>
                <a:lnTo>
                  <a:pt x="283603" y="838200"/>
                </a:lnTo>
                <a:lnTo>
                  <a:pt x="297878" y="838200"/>
                </a:lnTo>
                <a:lnTo>
                  <a:pt x="295528" y="850900"/>
                </a:lnTo>
                <a:close/>
              </a:path>
              <a:path w="3572509" h="1460500">
                <a:moveTo>
                  <a:pt x="2983661" y="889000"/>
                </a:moveTo>
                <a:lnTo>
                  <a:pt x="2942170" y="889000"/>
                </a:lnTo>
                <a:lnTo>
                  <a:pt x="2960243" y="876300"/>
                </a:lnTo>
                <a:lnTo>
                  <a:pt x="2977299" y="876300"/>
                </a:lnTo>
                <a:lnTo>
                  <a:pt x="2993898" y="863600"/>
                </a:lnTo>
                <a:lnTo>
                  <a:pt x="2993745" y="863600"/>
                </a:lnTo>
                <a:lnTo>
                  <a:pt x="3009569" y="850900"/>
                </a:lnTo>
                <a:lnTo>
                  <a:pt x="3009404" y="850900"/>
                </a:lnTo>
                <a:lnTo>
                  <a:pt x="3024428" y="838200"/>
                </a:lnTo>
                <a:lnTo>
                  <a:pt x="3045955" y="838200"/>
                </a:lnTo>
                <a:lnTo>
                  <a:pt x="3031591" y="850900"/>
                </a:lnTo>
                <a:lnTo>
                  <a:pt x="3016402" y="863600"/>
                </a:lnTo>
                <a:lnTo>
                  <a:pt x="3000413" y="876300"/>
                </a:lnTo>
                <a:lnTo>
                  <a:pt x="2983661" y="889000"/>
                </a:lnTo>
                <a:close/>
              </a:path>
              <a:path w="3572509" h="1460500">
                <a:moveTo>
                  <a:pt x="292023" y="863600"/>
                </a:moveTo>
                <a:lnTo>
                  <a:pt x="278333" y="863600"/>
                </a:lnTo>
                <a:lnTo>
                  <a:pt x="279742" y="850900"/>
                </a:lnTo>
                <a:lnTo>
                  <a:pt x="293700" y="850900"/>
                </a:lnTo>
                <a:lnTo>
                  <a:pt x="292023" y="863600"/>
                </a:lnTo>
                <a:close/>
              </a:path>
              <a:path w="3572509" h="1460500">
                <a:moveTo>
                  <a:pt x="289242" y="876300"/>
                </a:moveTo>
                <a:lnTo>
                  <a:pt x="276593" y="876300"/>
                </a:lnTo>
                <a:lnTo>
                  <a:pt x="277279" y="863600"/>
                </a:lnTo>
                <a:lnTo>
                  <a:pt x="289890" y="863600"/>
                </a:lnTo>
                <a:lnTo>
                  <a:pt x="289242" y="876300"/>
                </a:lnTo>
                <a:close/>
              </a:path>
              <a:path w="3572509" h="1460500">
                <a:moveTo>
                  <a:pt x="289039" y="889000"/>
                </a:moveTo>
                <a:lnTo>
                  <a:pt x="276339" y="889000"/>
                </a:lnTo>
                <a:lnTo>
                  <a:pt x="276275" y="876300"/>
                </a:lnTo>
                <a:lnTo>
                  <a:pt x="288975" y="876300"/>
                </a:lnTo>
                <a:lnTo>
                  <a:pt x="289039" y="889000"/>
                </a:lnTo>
                <a:close/>
              </a:path>
              <a:path w="3572509" h="1460500">
                <a:moveTo>
                  <a:pt x="290194" y="901700"/>
                </a:moveTo>
                <a:lnTo>
                  <a:pt x="277634" y="901700"/>
                </a:lnTo>
                <a:lnTo>
                  <a:pt x="276796" y="889000"/>
                </a:lnTo>
                <a:lnTo>
                  <a:pt x="289407" y="889000"/>
                </a:lnTo>
                <a:lnTo>
                  <a:pt x="290194" y="901700"/>
                </a:lnTo>
                <a:close/>
              </a:path>
              <a:path w="3572509" h="1460500">
                <a:moveTo>
                  <a:pt x="2909468" y="927100"/>
                </a:moveTo>
                <a:lnTo>
                  <a:pt x="2863735" y="927100"/>
                </a:lnTo>
                <a:lnTo>
                  <a:pt x="2884436" y="914400"/>
                </a:lnTo>
                <a:lnTo>
                  <a:pt x="2904248" y="914400"/>
                </a:lnTo>
                <a:lnTo>
                  <a:pt x="2923679" y="901700"/>
                </a:lnTo>
                <a:lnTo>
                  <a:pt x="2942310" y="889000"/>
                </a:lnTo>
                <a:lnTo>
                  <a:pt x="2966161" y="889000"/>
                </a:lnTo>
                <a:lnTo>
                  <a:pt x="2947949" y="901700"/>
                </a:lnTo>
                <a:lnTo>
                  <a:pt x="2929039" y="914400"/>
                </a:lnTo>
                <a:lnTo>
                  <a:pt x="2909468" y="927100"/>
                </a:lnTo>
                <a:close/>
              </a:path>
              <a:path w="3572509" h="1460500">
                <a:moveTo>
                  <a:pt x="293217" y="914400"/>
                </a:moveTo>
                <a:lnTo>
                  <a:pt x="279895" y="914400"/>
                </a:lnTo>
                <a:lnTo>
                  <a:pt x="278853" y="901700"/>
                </a:lnTo>
                <a:lnTo>
                  <a:pt x="292100" y="901700"/>
                </a:lnTo>
                <a:lnTo>
                  <a:pt x="293217" y="914400"/>
                </a:lnTo>
                <a:close/>
              </a:path>
              <a:path w="3572509" h="1460500">
                <a:moveTo>
                  <a:pt x="298856" y="927100"/>
                </a:moveTo>
                <a:lnTo>
                  <a:pt x="283959" y="927100"/>
                </a:lnTo>
                <a:lnTo>
                  <a:pt x="282448" y="914400"/>
                </a:lnTo>
                <a:lnTo>
                  <a:pt x="297116" y="914400"/>
                </a:lnTo>
                <a:lnTo>
                  <a:pt x="298856" y="927100"/>
                </a:lnTo>
                <a:close/>
              </a:path>
              <a:path w="3572509" h="1460500">
                <a:moveTo>
                  <a:pt x="289873" y="929463"/>
                </a:moveTo>
                <a:lnTo>
                  <a:pt x="289483" y="927100"/>
                </a:lnTo>
                <a:lnTo>
                  <a:pt x="291617" y="927100"/>
                </a:lnTo>
                <a:lnTo>
                  <a:pt x="291395" y="928299"/>
                </a:lnTo>
                <a:lnTo>
                  <a:pt x="289873" y="929463"/>
                </a:lnTo>
                <a:close/>
              </a:path>
              <a:path w="3572509" h="1460500">
                <a:moveTo>
                  <a:pt x="291395" y="928299"/>
                </a:moveTo>
                <a:lnTo>
                  <a:pt x="291617" y="927100"/>
                </a:lnTo>
                <a:lnTo>
                  <a:pt x="291614" y="928132"/>
                </a:lnTo>
                <a:lnTo>
                  <a:pt x="291395" y="928299"/>
                </a:lnTo>
                <a:close/>
              </a:path>
              <a:path w="3572509" h="1460500">
                <a:moveTo>
                  <a:pt x="291614" y="928132"/>
                </a:moveTo>
                <a:lnTo>
                  <a:pt x="291617" y="927100"/>
                </a:lnTo>
                <a:lnTo>
                  <a:pt x="292963" y="927100"/>
                </a:lnTo>
                <a:lnTo>
                  <a:pt x="291614" y="928132"/>
                </a:lnTo>
                <a:close/>
              </a:path>
              <a:path w="3572509" h="1460500">
                <a:moveTo>
                  <a:pt x="291603" y="931774"/>
                </a:moveTo>
                <a:lnTo>
                  <a:pt x="291614" y="928132"/>
                </a:lnTo>
                <a:lnTo>
                  <a:pt x="292963" y="927100"/>
                </a:lnTo>
                <a:lnTo>
                  <a:pt x="291603" y="931774"/>
                </a:lnTo>
                <a:close/>
              </a:path>
              <a:path w="3572509" h="1460500">
                <a:moveTo>
                  <a:pt x="279920" y="952500"/>
                </a:moveTo>
                <a:lnTo>
                  <a:pt x="228409" y="952500"/>
                </a:lnTo>
                <a:lnTo>
                  <a:pt x="244043" y="939800"/>
                </a:lnTo>
                <a:lnTo>
                  <a:pt x="291579" y="939800"/>
                </a:lnTo>
                <a:lnTo>
                  <a:pt x="291603" y="931774"/>
                </a:lnTo>
                <a:lnTo>
                  <a:pt x="292963" y="927100"/>
                </a:lnTo>
                <a:lnTo>
                  <a:pt x="304444" y="927100"/>
                </a:lnTo>
                <a:lnTo>
                  <a:pt x="298856" y="939800"/>
                </a:lnTo>
                <a:lnTo>
                  <a:pt x="279920" y="952500"/>
                </a:lnTo>
                <a:close/>
              </a:path>
              <a:path w="3572509" h="1460500">
                <a:moveTo>
                  <a:pt x="2868422" y="939800"/>
                </a:moveTo>
                <a:lnTo>
                  <a:pt x="2842577" y="939800"/>
                </a:lnTo>
                <a:lnTo>
                  <a:pt x="2863862" y="927100"/>
                </a:lnTo>
                <a:lnTo>
                  <a:pt x="2889250" y="927100"/>
                </a:lnTo>
                <a:lnTo>
                  <a:pt x="2868422" y="939800"/>
                </a:lnTo>
                <a:close/>
              </a:path>
              <a:path w="3572509" h="1460500">
                <a:moveTo>
                  <a:pt x="290742" y="934731"/>
                </a:moveTo>
                <a:lnTo>
                  <a:pt x="290489" y="933195"/>
                </a:lnTo>
                <a:lnTo>
                  <a:pt x="291395" y="928299"/>
                </a:lnTo>
                <a:lnTo>
                  <a:pt x="291614" y="928132"/>
                </a:lnTo>
                <a:lnTo>
                  <a:pt x="291603" y="931774"/>
                </a:lnTo>
                <a:lnTo>
                  <a:pt x="290742" y="934731"/>
                </a:lnTo>
                <a:close/>
              </a:path>
              <a:path w="3572509" h="1460500">
                <a:moveTo>
                  <a:pt x="290489" y="933195"/>
                </a:moveTo>
                <a:lnTo>
                  <a:pt x="289873" y="929463"/>
                </a:lnTo>
                <a:lnTo>
                  <a:pt x="291395" y="928299"/>
                </a:lnTo>
                <a:lnTo>
                  <a:pt x="290489" y="933195"/>
                </a:lnTo>
                <a:close/>
              </a:path>
              <a:path w="3572509" h="1460500">
                <a:moveTo>
                  <a:pt x="289267" y="939800"/>
                </a:moveTo>
                <a:lnTo>
                  <a:pt x="276364" y="939800"/>
                </a:lnTo>
                <a:lnTo>
                  <a:pt x="289873" y="929463"/>
                </a:lnTo>
                <a:lnTo>
                  <a:pt x="290489" y="933195"/>
                </a:lnTo>
                <a:lnTo>
                  <a:pt x="289267" y="939800"/>
                </a:lnTo>
                <a:close/>
              </a:path>
              <a:path w="3572509" h="1460500">
                <a:moveTo>
                  <a:pt x="291579" y="939800"/>
                </a:moveTo>
                <a:lnTo>
                  <a:pt x="290742" y="934731"/>
                </a:lnTo>
                <a:lnTo>
                  <a:pt x="291603" y="931774"/>
                </a:lnTo>
                <a:lnTo>
                  <a:pt x="291579" y="939800"/>
                </a:lnTo>
                <a:close/>
              </a:path>
              <a:path w="3572509" h="1460500">
                <a:moveTo>
                  <a:pt x="289267" y="939800"/>
                </a:moveTo>
                <a:lnTo>
                  <a:pt x="290489" y="933195"/>
                </a:lnTo>
                <a:lnTo>
                  <a:pt x="290742" y="934731"/>
                </a:lnTo>
                <a:lnTo>
                  <a:pt x="289267" y="939800"/>
                </a:lnTo>
                <a:close/>
              </a:path>
              <a:path w="3572509" h="1460500">
                <a:moveTo>
                  <a:pt x="291579" y="939800"/>
                </a:moveTo>
                <a:lnTo>
                  <a:pt x="289267" y="939800"/>
                </a:lnTo>
                <a:lnTo>
                  <a:pt x="290742" y="934731"/>
                </a:lnTo>
                <a:lnTo>
                  <a:pt x="291579" y="939800"/>
                </a:lnTo>
                <a:close/>
              </a:path>
              <a:path w="3572509" h="1460500">
                <a:moveTo>
                  <a:pt x="2802521" y="965200"/>
                </a:moveTo>
                <a:lnTo>
                  <a:pt x="2752559" y="965200"/>
                </a:lnTo>
                <a:lnTo>
                  <a:pt x="2775940" y="952500"/>
                </a:lnTo>
                <a:lnTo>
                  <a:pt x="2798584" y="952500"/>
                </a:lnTo>
                <a:lnTo>
                  <a:pt x="2820974" y="939800"/>
                </a:lnTo>
                <a:lnTo>
                  <a:pt x="2847009" y="939800"/>
                </a:lnTo>
                <a:lnTo>
                  <a:pt x="2825026" y="952500"/>
                </a:lnTo>
                <a:lnTo>
                  <a:pt x="2802521" y="965200"/>
                </a:lnTo>
                <a:close/>
              </a:path>
              <a:path w="3572509" h="1460500">
                <a:moveTo>
                  <a:pt x="232676" y="965200"/>
                </a:moveTo>
                <a:lnTo>
                  <a:pt x="198259" y="965200"/>
                </a:lnTo>
                <a:lnTo>
                  <a:pt x="213144" y="952500"/>
                </a:lnTo>
                <a:lnTo>
                  <a:pt x="248196" y="952500"/>
                </a:lnTo>
                <a:lnTo>
                  <a:pt x="232676" y="965200"/>
                </a:lnTo>
                <a:close/>
              </a:path>
              <a:path w="3572509" h="1460500">
                <a:moveTo>
                  <a:pt x="203009" y="977900"/>
                </a:moveTo>
                <a:lnTo>
                  <a:pt x="169710" y="977900"/>
                </a:lnTo>
                <a:lnTo>
                  <a:pt x="183781" y="965200"/>
                </a:lnTo>
                <a:lnTo>
                  <a:pt x="217766" y="965200"/>
                </a:lnTo>
                <a:lnTo>
                  <a:pt x="203009" y="977900"/>
                </a:lnTo>
                <a:close/>
              </a:path>
              <a:path w="3572509" h="1460500">
                <a:moveTo>
                  <a:pt x="2756001" y="977900"/>
                </a:moveTo>
                <a:lnTo>
                  <a:pt x="2716860" y="977900"/>
                </a:lnTo>
                <a:lnTo>
                  <a:pt x="2728950" y="965200"/>
                </a:lnTo>
                <a:lnTo>
                  <a:pt x="2779496" y="965200"/>
                </a:lnTo>
                <a:lnTo>
                  <a:pt x="2756001" y="977900"/>
                </a:lnTo>
                <a:close/>
              </a:path>
              <a:path w="3572509" h="1460500">
                <a:moveTo>
                  <a:pt x="174967" y="990600"/>
                </a:moveTo>
                <a:lnTo>
                  <a:pt x="142913" y="990600"/>
                </a:lnTo>
                <a:lnTo>
                  <a:pt x="156095" y="977900"/>
                </a:lnTo>
                <a:lnTo>
                  <a:pt x="188899" y="977900"/>
                </a:lnTo>
                <a:lnTo>
                  <a:pt x="174967" y="990600"/>
                </a:lnTo>
                <a:close/>
              </a:path>
              <a:path w="3572509" h="1460500">
                <a:moveTo>
                  <a:pt x="2719882" y="990600"/>
                </a:moveTo>
                <a:lnTo>
                  <a:pt x="2653461" y="990600"/>
                </a:lnTo>
                <a:lnTo>
                  <a:pt x="2670543" y="977900"/>
                </a:lnTo>
                <a:lnTo>
                  <a:pt x="2732024" y="977900"/>
                </a:lnTo>
                <a:lnTo>
                  <a:pt x="2719882" y="990600"/>
                </a:lnTo>
                <a:close/>
              </a:path>
              <a:path w="3572509" h="1460500">
                <a:moveTo>
                  <a:pt x="148691" y="1003300"/>
                </a:moveTo>
                <a:lnTo>
                  <a:pt x="117982" y="1003300"/>
                </a:lnTo>
                <a:lnTo>
                  <a:pt x="130213" y="990600"/>
                </a:lnTo>
                <a:lnTo>
                  <a:pt x="161734" y="990600"/>
                </a:lnTo>
                <a:lnTo>
                  <a:pt x="148691" y="1003300"/>
                </a:lnTo>
                <a:close/>
              </a:path>
              <a:path w="3572509" h="1460500">
                <a:moveTo>
                  <a:pt x="2655836" y="1003300"/>
                </a:moveTo>
                <a:lnTo>
                  <a:pt x="2570619" y="1003300"/>
                </a:lnTo>
                <a:lnTo>
                  <a:pt x="2586964" y="990600"/>
                </a:lnTo>
                <a:lnTo>
                  <a:pt x="2672994" y="990600"/>
                </a:lnTo>
                <a:lnTo>
                  <a:pt x="2655836" y="1003300"/>
                </a:lnTo>
                <a:close/>
              </a:path>
              <a:path w="3572509" h="1460500">
                <a:moveTo>
                  <a:pt x="101980" y="1028700"/>
                </a:moveTo>
                <a:lnTo>
                  <a:pt x="84378" y="1028700"/>
                </a:lnTo>
                <a:lnTo>
                  <a:pt x="95059" y="1016000"/>
                </a:lnTo>
                <a:lnTo>
                  <a:pt x="106260" y="1003300"/>
                </a:lnTo>
                <a:lnTo>
                  <a:pt x="136398" y="1003300"/>
                </a:lnTo>
                <a:lnTo>
                  <a:pt x="124320" y="1016000"/>
                </a:lnTo>
                <a:lnTo>
                  <a:pt x="113042" y="1016000"/>
                </a:lnTo>
                <a:lnTo>
                  <a:pt x="101980" y="1028700"/>
                </a:lnTo>
                <a:close/>
              </a:path>
              <a:path w="3572509" h="1460500">
                <a:moveTo>
                  <a:pt x="2572067" y="1016000"/>
                </a:moveTo>
                <a:lnTo>
                  <a:pt x="2439822" y="1016000"/>
                </a:lnTo>
                <a:lnTo>
                  <a:pt x="2443899" y="1003300"/>
                </a:lnTo>
                <a:lnTo>
                  <a:pt x="2588513" y="1003300"/>
                </a:lnTo>
                <a:lnTo>
                  <a:pt x="2572067" y="1016000"/>
                </a:lnTo>
                <a:close/>
              </a:path>
              <a:path w="3572509" h="1460500">
                <a:moveTo>
                  <a:pt x="2434678" y="1028700"/>
                </a:moveTo>
                <a:lnTo>
                  <a:pt x="2431796" y="1028700"/>
                </a:lnTo>
                <a:lnTo>
                  <a:pt x="2434780" y="1016000"/>
                </a:lnTo>
                <a:lnTo>
                  <a:pt x="2434678" y="1028700"/>
                </a:lnTo>
                <a:close/>
              </a:path>
              <a:path w="3572509" h="1460500">
                <a:moveTo>
                  <a:pt x="2448648" y="1028700"/>
                </a:moveTo>
                <a:lnTo>
                  <a:pt x="2434678" y="1028700"/>
                </a:lnTo>
                <a:lnTo>
                  <a:pt x="2437460" y="1016000"/>
                </a:lnTo>
                <a:lnTo>
                  <a:pt x="2451303" y="1016000"/>
                </a:lnTo>
                <a:lnTo>
                  <a:pt x="2448648" y="1028700"/>
                </a:lnTo>
                <a:close/>
              </a:path>
              <a:path w="3572509" h="1460500">
                <a:moveTo>
                  <a:pt x="81826" y="1041400"/>
                </a:moveTo>
                <a:lnTo>
                  <a:pt x="64693" y="1041400"/>
                </a:lnTo>
                <a:lnTo>
                  <a:pt x="74256" y="1028700"/>
                </a:lnTo>
                <a:lnTo>
                  <a:pt x="91782" y="1028700"/>
                </a:lnTo>
                <a:lnTo>
                  <a:pt x="81826" y="1041400"/>
                </a:lnTo>
                <a:close/>
              </a:path>
              <a:path w="3572509" h="1460500">
                <a:moveTo>
                  <a:pt x="2439415" y="1041400"/>
                </a:moveTo>
                <a:lnTo>
                  <a:pt x="2425395" y="1041400"/>
                </a:lnTo>
                <a:lnTo>
                  <a:pt x="2428798" y="1028700"/>
                </a:lnTo>
                <a:lnTo>
                  <a:pt x="2442705" y="1028700"/>
                </a:lnTo>
                <a:lnTo>
                  <a:pt x="2439415" y="1041400"/>
                </a:lnTo>
                <a:close/>
              </a:path>
              <a:path w="3572509" h="1460500">
                <a:moveTo>
                  <a:pt x="55981" y="1066800"/>
                </a:moveTo>
                <a:lnTo>
                  <a:pt x="39560" y="1066800"/>
                </a:lnTo>
                <a:lnTo>
                  <a:pt x="47332" y="1054100"/>
                </a:lnTo>
                <a:lnTo>
                  <a:pt x="55714" y="1041400"/>
                </a:lnTo>
                <a:lnTo>
                  <a:pt x="82003" y="1041400"/>
                </a:lnTo>
                <a:lnTo>
                  <a:pt x="72605" y="1054100"/>
                </a:lnTo>
                <a:lnTo>
                  <a:pt x="64173" y="1054100"/>
                </a:lnTo>
                <a:lnTo>
                  <a:pt x="55981" y="1066800"/>
                </a:lnTo>
                <a:close/>
              </a:path>
              <a:path w="3572509" h="1460500">
                <a:moveTo>
                  <a:pt x="2400820" y="1092200"/>
                </a:moveTo>
                <a:lnTo>
                  <a:pt x="2381415" y="1092200"/>
                </a:lnTo>
                <a:lnTo>
                  <a:pt x="2391918" y="1079500"/>
                </a:lnTo>
                <a:lnTo>
                  <a:pt x="2391740" y="1079500"/>
                </a:lnTo>
                <a:lnTo>
                  <a:pt x="2401493" y="1066800"/>
                </a:lnTo>
                <a:lnTo>
                  <a:pt x="2401315" y="1066800"/>
                </a:lnTo>
                <a:lnTo>
                  <a:pt x="2410307" y="1054100"/>
                </a:lnTo>
                <a:lnTo>
                  <a:pt x="2410117" y="1054100"/>
                </a:lnTo>
                <a:lnTo>
                  <a:pt x="2418333" y="1041400"/>
                </a:lnTo>
                <a:lnTo>
                  <a:pt x="2435898" y="1041400"/>
                </a:lnTo>
                <a:lnTo>
                  <a:pt x="2428328" y="1054100"/>
                </a:lnTo>
                <a:lnTo>
                  <a:pt x="2419934" y="1066800"/>
                </a:lnTo>
                <a:lnTo>
                  <a:pt x="2410752" y="1079500"/>
                </a:lnTo>
                <a:lnTo>
                  <a:pt x="2400820" y="1092200"/>
                </a:lnTo>
                <a:close/>
              </a:path>
              <a:path w="3572509" h="1460500">
                <a:moveTo>
                  <a:pt x="41871" y="1079500"/>
                </a:moveTo>
                <a:lnTo>
                  <a:pt x="25933" y="1079500"/>
                </a:lnTo>
                <a:lnTo>
                  <a:pt x="32423" y="1066800"/>
                </a:lnTo>
                <a:lnTo>
                  <a:pt x="48806" y="1066800"/>
                </a:lnTo>
                <a:lnTo>
                  <a:pt x="41871" y="1079500"/>
                </a:lnTo>
                <a:close/>
              </a:path>
              <a:path w="3572509" h="1460500">
                <a:moveTo>
                  <a:pt x="25730" y="1104900"/>
                </a:moveTo>
                <a:lnTo>
                  <a:pt x="10553" y="1104900"/>
                </a:lnTo>
                <a:lnTo>
                  <a:pt x="14973" y="1092200"/>
                </a:lnTo>
                <a:lnTo>
                  <a:pt x="20116" y="1079500"/>
                </a:lnTo>
                <a:lnTo>
                  <a:pt x="36029" y="1079500"/>
                </a:lnTo>
                <a:lnTo>
                  <a:pt x="30429" y="1092200"/>
                </a:lnTo>
                <a:lnTo>
                  <a:pt x="30645" y="1092200"/>
                </a:lnTo>
                <a:lnTo>
                  <a:pt x="25730" y="1104900"/>
                </a:lnTo>
                <a:close/>
              </a:path>
              <a:path w="3572509" h="1460500">
                <a:moveTo>
                  <a:pt x="2340368" y="1143000"/>
                </a:moveTo>
                <a:lnTo>
                  <a:pt x="2304554" y="1143000"/>
                </a:lnTo>
                <a:lnTo>
                  <a:pt x="2319185" y="1130300"/>
                </a:lnTo>
                <a:lnTo>
                  <a:pt x="2332888" y="1130300"/>
                </a:lnTo>
                <a:lnTo>
                  <a:pt x="2346210" y="1117600"/>
                </a:lnTo>
                <a:lnTo>
                  <a:pt x="2346071" y="1117600"/>
                </a:lnTo>
                <a:lnTo>
                  <a:pt x="2358707" y="1104900"/>
                </a:lnTo>
                <a:lnTo>
                  <a:pt x="2358555" y="1104900"/>
                </a:lnTo>
                <a:lnTo>
                  <a:pt x="2370505" y="1092200"/>
                </a:lnTo>
                <a:lnTo>
                  <a:pt x="2390139" y="1092200"/>
                </a:lnTo>
                <a:lnTo>
                  <a:pt x="2378748" y="1104900"/>
                </a:lnTo>
                <a:lnTo>
                  <a:pt x="2366645" y="1117600"/>
                </a:lnTo>
                <a:lnTo>
                  <a:pt x="2353843" y="1130300"/>
                </a:lnTo>
                <a:lnTo>
                  <a:pt x="2340368" y="1143000"/>
                </a:lnTo>
                <a:close/>
              </a:path>
              <a:path w="3572509" h="1460500">
                <a:moveTo>
                  <a:pt x="18478" y="1117600"/>
                </a:moveTo>
                <a:lnTo>
                  <a:pt x="5295" y="1117600"/>
                </a:lnTo>
                <a:lnTo>
                  <a:pt x="6883" y="1104900"/>
                </a:lnTo>
                <a:lnTo>
                  <a:pt x="21970" y="1104900"/>
                </a:lnTo>
                <a:lnTo>
                  <a:pt x="18478" y="1117600"/>
                </a:lnTo>
                <a:close/>
              </a:path>
              <a:path w="3572509" h="1460500">
                <a:moveTo>
                  <a:pt x="14160" y="1130300"/>
                </a:moveTo>
                <a:lnTo>
                  <a:pt x="1777" y="1130300"/>
                </a:lnTo>
                <a:lnTo>
                  <a:pt x="2755" y="1117600"/>
                </a:lnTo>
                <a:lnTo>
                  <a:pt x="15062" y="1117600"/>
                </a:lnTo>
                <a:lnTo>
                  <a:pt x="14160" y="1130300"/>
                </a:lnTo>
                <a:close/>
              </a:path>
              <a:path w="3572509" h="1460500">
                <a:moveTo>
                  <a:pt x="14986" y="1130300"/>
                </a:moveTo>
                <a:lnTo>
                  <a:pt x="15062" y="1117600"/>
                </a:lnTo>
                <a:lnTo>
                  <a:pt x="16065" y="1117600"/>
                </a:lnTo>
                <a:lnTo>
                  <a:pt x="14986" y="1130300"/>
                </a:lnTo>
                <a:close/>
              </a:path>
              <a:path w="3572509" h="1460500">
                <a:moveTo>
                  <a:pt x="12788" y="1143000"/>
                </a:moveTo>
                <a:lnTo>
                  <a:pt x="0" y="1143000"/>
                </a:lnTo>
                <a:lnTo>
                  <a:pt x="114" y="1130300"/>
                </a:lnTo>
                <a:lnTo>
                  <a:pt x="13106" y="1130300"/>
                </a:lnTo>
                <a:lnTo>
                  <a:pt x="12788" y="1143000"/>
                </a:lnTo>
                <a:close/>
              </a:path>
              <a:path w="3572509" h="1460500">
                <a:moveTo>
                  <a:pt x="13512" y="1155700"/>
                </a:moveTo>
                <a:lnTo>
                  <a:pt x="965" y="1155700"/>
                </a:lnTo>
                <a:lnTo>
                  <a:pt x="419" y="1143000"/>
                </a:lnTo>
                <a:lnTo>
                  <a:pt x="13017" y="1143000"/>
                </a:lnTo>
                <a:lnTo>
                  <a:pt x="13512" y="1155700"/>
                </a:lnTo>
                <a:close/>
              </a:path>
              <a:path w="3572509" h="1460500">
                <a:moveTo>
                  <a:pt x="2280081" y="1181100"/>
                </a:moveTo>
                <a:lnTo>
                  <a:pt x="2240419" y="1181100"/>
                </a:lnTo>
                <a:lnTo>
                  <a:pt x="2257463" y="1168400"/>
                </a:lnTo>
                <a:lnTo>
                  <a:pt x="2273680" y="1168400"/>
                </a:lnTo>
                <a:lnTo>
                  <a:pt x="2289555" y="1155700"/>
                </a:lnTo>
                <a:lnTo>
                  <a:pt x="2304681" y="1143000"/>
                </a:lnTo>
                <a:lnTo>
                  <a:pt x="2326246" y="1143000"/>
                </a:lnTo>
                <a:lnTo>
                  <a:pt x="2311476" y="1155700"/>
                </a:lnTo>
                <a:lnTo>
                  <a:pt x="2296083" y="1168400"/>
                </a:lnTo>
                <a:lnTo>
                  <a:pt x="2280081" y="1181100"/>
                </a:lnTo>
                <a:close/>
              </a:path>
              <a:path w="3572509" h="1460500">
                <a:moveTo>
                  <a:pt x="17005" y="1168400"/>
                </a:moveTo>
                <a:lnTo>
                  <a:pt x="5168" y="1168400"/>
                </a:lnTo>
                <a:lnTo>
                  <a:pt x="3238" y="1155700"/>
                </a:lnTo>
                <a:lnTo>
                  <a:pt x="15252" y="1155700"/>
                </a:lnTo>
                <a:lnTo>
                  <a:pt x="17005" y="1168400"/>
                </a:lnTo>
                <a:close/>
              </a:path>
              <a:path w="3572509" h="1460500">
                <a:moveTo>
                  <a:pt x="18948" y="1168400"/>
                </a:moveTo>
                <a:lnTo>
                  <a:pt x="17005" y="1168400"/>
                </a:lnTo>
                <a:lnTo>
                  <a:pt x="16802" y="1155700"/>
                </a:lnTo>
                <a:lnTo>
                  <a:pt x="18948" y="1168400"/>
                </a:lnTo>
                <a:close/>
              </a:path>
              <a:path w="3572509" h="1460500">
                <a:moveTo>
                  <a:pt x="26911" y="1181100"/>
                </a:moveTo>
                <a:lnTo>
                  <a:pt x="10299" y="1181100"/>
                </a:lnTo>
                <a:lnTo>
                  <a:pt x="7531" y="1168400"/>
                </a:lnTo>
                <a:lnTo>
                  <a:pt x="23634" y="1168400"/>
                </a:lnTo>
                <a:lnTo>
                  <a:pt x="26911" y="1181100"/>
                </a:lnTo>
                <a:close/>
              </a:path>
              <a:path w="3572509" h="1460500">
                <a:moveTo>
                  <a:pt x="38049" y="1193800"/>
                </a:moveTo>
                <a:lnTo>
                  <a:pt x="20929" y="1193800"/>
                </a:lnTo>
                <a:lnTo>
                  <a:pt x="17017" y="1181100"/>
                </a:lnTo>
                <a:lnTo>
                  <a:pt x="33705" y="1181100"/>
                </a:lnTo>
                <a:lnTo>
                  <a:pt x="38049" y="1193800"/>
                </a:lnTo>
                <a:close/>
              </a:path>
              <a:path w="3572509" h="1460500">
                <a:moveTo>
                  <a:pt x="2228621" y="1206500"/>
                </a:moveTo>
                <a:lnTo>
                  <a:pt x="2204923" y="1206500"/>
                </a:lnTo>
                <a:lnTo>
                  <a:pt x="2223058" y="1193800"/>
                </a:lnTo>
                <a:lnTo>
                  <a:pt x="2240546" y="1181100"/>
                </a:lnTo>
                <a:lnTo>
                  <a:pt x="2263495" y="1181100"/>
                </a:lnTo>
                <a:lnTo>
                  <a:pt x="2246337" y="1193800"/>
                </a:lnTo>
                <a:lnTo>
                  <a:pt x="2228621" y="1206500"/>
                </a:lnTo>
                <a:close/>
              </a:path>
              <a:path w="3572509" h="1460500">
                <a:moveTo>
                  <a:pt x="57708" y="1206500"/>
                </a:moveTo>
                <a:lnTo>
                  <a:pt x="34785" y="1206500"/>
                </a:lnTo>
                <a:lnTo>
                  <a:pt x="29832" y="1193800"/>
                </a:lnTo>
                <a:lnTo>
                  <a:pt x="52044" y="1193800"/>
                </a:lnTo>
                <a:lnTo>
                  <a:pt x="57708" y="1206500"/>
                </a:lnTo>
                <a:close/>
              </a:path>
              <a:path w="3572509" h="1460500">
                <a:moveTo>
                  <a:pt x="2204923" y="1206500"/>
                </a:moveTo>
                <a:lnTo>
                  <a:pt x="2186368" y="1206500"/>
                </a:lnTo>
                <a:lnTo>
                  <a:pt x="2205037" y="1193800"/>
                </a:lnTo>
                <a:lnTo>
                  <a:pt x="2204923" y="1206500"/>
                </a:lnTo>
                <a:close/>
              </a:path>
              <a:path w="3572509" h="1460500">
                <a:moveTo>
                  <a:pt x="82524" y="1219200"/>
                </a:moveTo>
                <a:lnTo>
                  <a:pt x="51574" y="1219200"/>
                </a:lnTo>
                <a:lnTo>
                  <a:pt x="45669" y="1206500"/>
                </a:lnTo>
                <a:lnTo>
                  <a:pt x="75653" y="1206500"/>
                </a:lnTo>
                <a:lnTo>
                  <a:pt x="82524" y="1219200"/>
                </a:lnTo>
                <a:close/>
              </a:path>
              <a:path w="3572509" h="1460500">
                <a:moveTo>
                  <a:pt x="2172309" y="1231900"/>
                </a:moveTo>
                <a:lnTo>
                  <a:pt x="2127732" y="1231900"/>
                </a:lnTo>
                <a:lnTo>
                  <a:pt x="2147862" y="1219200"/>
                </a:lnTo>
                <a:lnTo>
                  <a:pt x="2167305" y="1219200"/>
                </a:lnTo>
                <a:lnTo>
                  <a:pt x="2186482" y="1206500"/>
                </a:lnTo>
                <a:lnTo>
                  <a:pt x="2210371" y="1206500"/>
                </a:lnTo>
                <a:lnTo>
                  <a:pt x="2191600" y="1219200"/>
                </a:lnTo>
                <a:lnTo>
                  <a:pt x="2172309" y="1231900"/>
                </a:lnTo>
                <a:close/>
              </a:path>
              <a:path w="3572509" h="1460500">
                <a:moveTo>
                  <a:pt x="136931" y="1231900"/>
                </a:moveTo>
                <a:lnTo>
                  <a:pt x="85470" y="1231900"/>
                </a:lnTo>
                <a:lnTo>
                  <a:pt x="78130" y="1219200"/>
                </a:lnTo>
                <a:lnTo>
                  <a:pt x="128231" y="1219200"/>
                </a:lnTo>
                <a:lnTo>
                  <a:pt x="136931" y="1231900"/>
                </a:lnTo>
                <a:close/>
              </a:path>
              <a:path w="3572509" h="1460500">
                <a:moveTo>
                  <a:pt x="199440" y="1244600"/>
                </a:moveTo>
                <a:lnTo>
                  <a:pt x="134861" y="1244600"/>
                </a:lnTo>
                <a:lnTo>
                  <a:pt x="126022" y="1231900"/>
                </a:lnTo>
                <a:lnTo>
                  <a:pt x="209346" y="1231900"/>
                </a:lnTo>
                <a:lnTo>
                  <a:pt x="199440" y="1244600"/>
                </a:lnTo>
                <a:close/>
              </a:path>
              <a:path w="3572509" h="1460500">
                <a:moveTo>
                  <a:pt x="213093" y="1244600"/>
                </a:moveTo>
                <a:lnTo>
                  <a:pt x="199440" y="1244600"/>
                </a:lnTo>
                <a:lnTo>
                  <a:pt x="209346" y="1231900"/>
                </a:lnTo>
                <a:lnTo>
                  <a:pt x="213093" y="1244600"/>
                </a:lnTo>
                <a:close/>
              </a:path>
              <a:path w="3572509" h="1460500">
                <a:moveTo>
                  <a:pt x="189776" y="1270000"/>
                </a:moveTo>
                <a:lnTo>
                  <a:pt x="173126" y="1270000"/>
                </a:lnTo>
                <a:lnTo>
                  <a:pt x="181267" y="1257300"/>
                </a:lnTo>
                <a:lnTo>
                  <a:pt x="190042" y="1244600"/>
                </a:lnTo>
                <a:lnTo>
                  <a:pt x="213093" y="1244600"/>
                </a:lnTo>
                <a:lnTo>
                  <a:pt x="209346" y="1231900"/>
                </a:lnTo>
                <a:lnTo>
                  <a:pt x="231698" y="1231900"/>
                </a:lnTo>
                <a:lnTo>
                  <a:pt x="207200" y="1257300"/>
                </a:lnTo>
                <a:lnTo>
                  <a:pt x="198361" y="1257300"/>
                </a:lnTo>
                <a:lnTo>
                  <a:pt x="189776" y="1270000"/>
                </a:lnTo>
                <a:close/>
              </a:path>
              <a:path w="3572509" h="1460500">
                <a:moveTo>
                  <a:pt x="2111603" y="1257300"/>
                </a:moveTo>
                <a:lnTo>
                  <a:pt x="2064981" y="1257300"/>
                </a:lnTo>
                <a:lnTo>
                  <a:pt x="2086432" y="1244600"/>
                </a:lnTo>
                <a:lnTo>
                  <a:pt x="2107247" y="1244600"/>
                </a:lnTo>
                <a:lnTo>
                  <a:pt x="2127834" y="1231900"/>
                </a:lnTo>
                <a:lnTo>
                  <a:pt x="2152548" y="1231900"/>
                </a:lnTo>
                <a:lnTo>
                  <a:pt x="2132304" y="1244600"/>
                </a:lnTo>
                <a:lnTo>
                  <a:pt x="2111603" y="1257300"/>
                </a:lnTo>
                <a:close/>
              </a:path>
              <a:path w="3572509" h="1460500">
                <a:moveTo>
                  <a:pt x="2068918" y="1270000"/>
                </a:moveTo>
                <a:lnTo>
                  <a:pt x="2021090" y="1270000"/>
                </a:lnTo>
                <a:lnTo>
                  <a:pt x="2043328" y="1257300"/>
                </a:lnTo>
                <a:lnTo>
                  <a:pt x="2090470" y="1257300"/>
                </a:lnTo>
                <a:lnTo>
                  <a:pt x="2068918" y="1270000"/>
                </a:lnTo>
                <a:close/>
              </a:path>
              <a:path w="3572509" h="1460500">
                <a:moveTo>
                  <a:pt x="174967" y="1282700"/>
                </a:moveTo>
                <a:lnTo>
                  <a:pt x="158838" y="1282700"/>
                </a:lnTo>
                <a:lnTo>
                  <a:pt x="165646" y="1270000"/>
                </a:lnTo>
                <a:lnTo>
                  <a:pt x="182232" y="1270000"/>
                </a:lnTo>
                <a:lnTo>
                  <a:pt x="174967" y="1282700"/>
                </a:lnTo>
                <a:close/>
              </a:path>
              <a:path w="3572509" h="1460500">
                <a:moveTo>
                  <a:pt x="2024621" y="1282700"/>
                </a:moveTo>
                <a:lnTo>
                  <a:pt x="1975726" y="1282700"/>
                </a:lnTo>
                <a:lnTo>
                  <a:pt x="1998687" y="1270000"/>
                </a:lnTo>
                <a:lnTo>
                  <a:pt x="2046973" y="1270000"/>
                </a:lnTo>
                <a:lnTo>
                  <a:pt x="2024621" y="1282700"/>
                </a:lnTo>
                <a:close/>
              </a:path>
              <a:path w="3572509" h="1460500">
                <a:moveTo>
                  <a:pt x="157962" y="1308100"/>
                </a:moveTo>
                <a:lnTo>
                  <a:pt x="142684" y="1308100"/>
                </a:lnTo>
                <a:lnTo>
                  <a:pt x="147319" y="1295400"/>
                </a:lnTo>
                <a:lnTo>
                  <a:pt x="152717" y="1282700"/>
                </a:lnTo>
                <a:lnTo>
                  <a:pt x="168808" y="1282700"/>
                </a:lnTo>
                <a:lnTo>
                  <a:pt x="162915" y="1295400"/>
                </a:lnTo>
                <a:lnTo>
                  <a:pt x="163144" y="1295400"/>
                </a:lnTo>
                <a:lnTo>
                  <a:pt x="157962" y="1308100"/>
                </a:lnTo>
                <a:close/>
              </a:path>
              <a:path w="3572509" h="1460500">
                <a:moveTo>
                  <a:pt x="1978850" y="1295400"/>
                </a:moveTo>
                <a:lnTo>
                  <a:pt x="1934654" y="1295400"/>
                </a:lnTo>
                <a:lnTo>
                  <a:pt x="1952637" y="1282700"/>
                </a:lnTo>
                <a:lnTo>
                  <a:pt x="2001913" y="1282700"/>
                </a:lnTo>
                <a:lnTo>
                  <a:pt x="1978850" y="1295400"/>
                </a:lnTo>
                <a:close/>
              </a:path>
              <a:path w="3572509" h="1460500">
                <a:moveTo>
                  <a:pt x="1505229" y="1308100"/>
                </a:moveTo>
                <a:lnTo>
                  <a:pt x="1450225" y="1308100"/>
                </a:lnTo>
                <a:lnTo>
                  <a:pt x="1469593" y="1295400"/>
                </a:lnTo>
                <a:lnTo>
                  <a:pt x="1493685" y="1295400"/>
                </a:lnTo>
                <a:lnTo>
                  <a:pt x="1505229" y="1308100"/>
                </a:lnTo>
                <a:close/>
              </a:path>
              <a:path w="3572509" h="1460500">
                <a:moveTo>
                  <a:pt x="1937397" y="1308100"/>
                </a:moveTo>
                <a:lnTo>
                  <a:pt x="1864093" y="1308100"/>
                </a:lnTo>
                <a:lnTo>
                  <a:pt x="1881644" y="1295400"/>
                </a:lnTo>
                <a:lnTo>
                  <a:pt x="1955457" y="1295400"/>
                </a:lnTo>
                <a:lnTo>
                  <a:pt x="1937397" y="1308100"/>
                </a:lnTo>
                <a:close/>
              </a:path>
              <a:path w="3572509" h="1460500">
                <a:moveTo>
                  <a:pt x="150355" y="1320800"/>
                </a:moveTo>
                <a:lnTo>
                  <a:pt x="137096" y="1320800"/>
                </a:lnTo>
                <a:lnTo>
                  <a:pt x="138747" y="1308100"/>
                </a:lnTo>
                <a:lnTo>
                  <a:pt x="152095" y="1308100"/>
                </a:lnTo>
                <a:lnTo>
                  <a:pt x="150355" y="1320800"/>
                </a:lnTo>
                <a:close/>
              </a:path>
              <a:path w="3572509" h="1460500">
                <a:moveTo>
                  <a:pt x="1420139" y="1333500"/>
                </a:moveTo>
                <a:lnTo>
                  <a:pt x="1378064" y="1333500"/>
                </a:lnTo>
                <a:lnTo>
                  <a:pt x="1396796" y="1320800"/>
                </a:lnTo>
                <a:lnTo>
                  <a:pt x="1414945" y="1320800"/>
                </a:lnTo>
                <a:lnTo>
                  <a:pt x="1432890" y="1308100"/>
                </a:lnTo>
                <a:lnTo>
                  <a:pt x="1455788" y="1308100"/>
                </a:lnTo>
                <a:lnTo>
                  <a:pt x="1438173" y="1320800"/>
                </a:lnTo>
                <a:lnTo>
                  <a:pt x="1420139" y="1333500"/>
                </a:lnTo>
                <a:close/>
              </a:path>
              <a:path w="3572509" h="1460500">
                <a:moveTo>
                  <a:pt x="1580794" y="1320800"/>
                </a:moveTo>
                <a:lnTo>
                  <a:pt x="1502194" y="1320800"/>
                </a:lnTo>
                <a:lnTo>
                  <a:pt x="1490484" y="1308100"/>
                </a:lnTo>
                <a:lnTo>
                  <a:pt x="1567268" y="1308100"/>
                </a:lnTo>
                <a:lnTo>
                  <a:pt x="1580794" y="1320800"/>
                </a:lnTo>
                <a:close/>
              </a:path>
              <a:path w="3572509" h="1460500">
                <a:moveTo>
                  <a:pt x="1866188" y="1320800"/>
                </a:moveTo>
                <a:lnTo>
                  <a:pt x="1762264" y="1320800"/>
                </a:lnTo>
                <a:lnTo>
                  <a:pt x="1778914" y="1308100"/>
                </a:lnTo>
                <a:lnTo>
                  <a:pt x="1883829" y="1308100"/>
                </a:lnTo>
                <a:lnTo>
                  <a:pt x="1866188" y="1320800"/>
                </a:lnTo>
                <a:close/>
              </a:path>
              <a:path w="3572509" h="1460500">
                <a:moveTo>
                  <a:pt x="146570" y="1333500"/>
                </a:moveTo>
                <a:lnTo>
                  <a:pt x="133350" y="1333500"/>
                </a:lnTo>
                <a:lnTo>
                  <a:pt x="134391" y="1320800"/>
                </a:lnTo>
                <a:lnTo>
                  <a:pt x="147739" y="1320800"/>
                </a:lnTo>
                <a:lnTo>
                  <a:pt x="146570" y="1333500"/>
                </a:lnTo>
                <a:close/>
              </a:path>
              <a:path w="3572509" h="1460500">
                <a:moveTo>
                  <a:pt x="1763344" y="1333500"/>
                </a:moveTo>
                <a:lnTo>
                  <a:pt x="1579371" y="1333500"/>
                </a:lnTo>
                <a:lnTo>
                  <a:pt x="1565719" y="1320800"/>
                </a:lnTo>
                <a:lnTo>
                  <a:pt x="1780082" y="1320800"/>
                </a:lnTo>
                <a:lnTo>
                  <a:pt x="1763344" y="1333500"/>
                </a:lnTo>
                <a:close/>
              </a:path>
              <a:path w="3572509" h="1460500">
                <a:moveTo>
                  <a:pt x="144195" y="1346200"/>
                </a:moveTo>
                <a:lnTo>
                  <a:pt x="131533" y="1346200"/>
                </a:lnTo>
                <a:lnTo>
                  <a:pt x="131914" y="1333500"/>
                </a:lnTo>
                <a:lnTo>
                  <a:pt x="144551" y="1333500"/>
                </a:lnTo>
                <a:lnTo>
                  <a:pt x="144195" y="1346200"/>
                </a:lnTo>
                <a:close/>
              </a:path>
              <a:path w="3572509" h="1460500">
                <a:moveTo>
                  <a:pt x="1363687" y="1358900"/>
                </a:moveTo>
                <a:lnTo>
                  <a:pt x="1319911" y="1358900"/>
                </a:lnTo>
                <a:lnTo>
                  <a:pt x="1339748" y="1346200"/>
                </a:lnTo>
                <a:lnTo>
                  <a:pt x="1359039" y="1346200"/>
                </a:lnTo>
                <a:lnTo>
                  <a:pt x="1378153" y="1333500"/>
                </a:lnTo>
                <a:lnTo>
                  <a:pt x="1401699" y="1333500"/>
                </a:lnTo>
                <a:lnTo>
                  <a:pt x="1382877" y="1346200"/>
                </a:lnTo>
                <a:lnTo>
                  <a:pt x="1363687" y="1358900"/>
                </a:lnTo>
                <a:close/>
              </a:path>
              <a:path w="3572509" h="1460500">
                <a:moveTo>
                  <a:pt x="144868" y="1358900"/>
                </a:moveTo>
                <a:lnTo>
                  <a:pt x="131762" y="1358900"/>
                </a:lnTo>
                <a:lnTo>
                  <a:pt x="131457" y="1346200"/>
                </a:lnTo>
                <a:lnTo>
                  <a:pt x="144373" y="1346200"/>
                </a:lnTo>
                <a:lnTo>
                  <a:pt x="144868" y="1358900"/>
                </a:lnTo>
                <a:close/>
              </a:path>
              <a:path w="3572509" h="1460500">
                <a:moveTo>
                  <a:pt x="148780" y="1371600"/>
                </a:moveTo>
                <a:lnTo>
                  <a:pt x="135508" y="1371600"/>
                </a:lnTo>
                <a:lnTo>
                  <a:pt x="134188" y="1358900"/>
                </a:lnTo>
                <a:lnTo>
                  <a:pt x="147358" y="1358900"/>
                </a:lnTo>
                <a:lnTo>
                  <a:pt x="148780" y="1371600"/>
                </a:lnTo>
                <a:close/>
              </a:path>
              <a:path w="3572509" h="1460500">
                <a:moveTo>
                  <a:pt x="1324190" y="1371600"/>
                </a:moveTo>
                <a:lnTo>
                  <a:pt x="1279385" y="1371600"/>
                </a:lnTo>
                <a:lnTo>
                  <a:pt x="1299908" y="1358900"/>
                </a:lnTo>
                <a:lnTo>
                  <a:pt x="1344117" y="1358900"/>
                </a:lnTo>
                <a:lnTo>
                  <a:pt x="1324190" y="1371600"/>
                </a:lnTo>
                <a:close/>
              </a:path>
              <a:path w="3572509" h="1460500">
                <a:moveTo>
                  <a:pt x="155943" y="1384300"/>
                </a:moveTo>
                <a:lnTo>
                  <a:pt x="140931" y="1384300"/>
                </a:lnTo>
                <a:lnTo>
                  <a:pt x="138887" y="1371600"/>
                </a:lnTo>
                <a:lnTo>
                  <a:pt x="153657" y="1371600"/>
                </a:lnTo>
                <a:lnTo>
                  <a:pt x="155943" y="1384300"/>
                </a:lnTo>
                <a:close/>
              </a:path>
              <a:path w="3572509" h="1460500">
                <a:moveTo>
                  <a:pt x="1283334" y="1384300"/>
                </a:moveTo>
                <a:lnTo>
                  <a:pt x="1237589" y="1384300"/>
                </a:lnTo>
                <a:lnTo>
                  <a:pt x="1258735" y="1371600"/>
                </a:lnTo>
                <a:lnTo>
                  <a:pt x="1303934" y="1371600"/>
                </a:lnTo>
                <a:lnTo>
                  <a:pt x="1283334" y="1384300"/>
                </a:lnTo>
                <a:close/>
              </a:path>
              <a:path w="3572509" h="1460500">
                <a:moveTo>
                  <a:pt x="166306" y="1397000"/>
                </a:moveTo>
                <a:lnTo>
                  <a:pt x="151320" y="1397000"/>
                </a:lnTo>
                <a:lnTo>
                  <a:pt x="148399" y="1384300"/>
                </a:lnTo>
                <a:lnTo>
                  <a:pt x="163207" y="1384300"/>
                </a:lnTo>
                <a:lnTo>
                  <a:pt x="166306" y="1397000"/>
                </a:lnTo>
                <a:close/>
              </a:path>
              <a:path w="3572509" h="1460500">
                <a:moveTo>
                  <a:pt x="169405" y="1397000"/>
                </a:moveTo>
                <a:lnTo>
                  <a:pt x="166306" y="1397000"/>
                </a:lnTo>
                <a:lnTo>
                  <a:pt x="166103" y="1384300"/>
                </a:lnTo>
                <a:lnTo>
                  <a:pt x="169405" y="1397000"/>
                </a:lnTo>
                <a:close/>
              </a:path>
              <a:path w="3572509" h="1460500">
                <a:moveTo>
                  <a:pt x="1241183" y="1397000"/>
                </a:moveTo>
                <a:lnTo>
                  <a:pt x="1194574" y="1397000"/>
                </a:lnTo>
                <a:lnTo>
                  <a:pt x="1216317" y="1384300"/>
                </a:lnTo>
                <a:lnTo>
                  <a:pt x="1262405" y="1384300"/>
                </a:lnTo>
                <a:lnTo>
                  <a:pt x="1241183" y="1397000"/>
                </a:lnTo>
                <a:close/>
              </a:path>
              <a:path w="3572509" h="1460500">
                <a:moveTo>
                  <a:pt x="192049" y="1409700"/>
                </a:moveTo>
                <a:lnTo>
                  <a:pt x="164960" y="1409700"/>
                </a:lnTo>
                <a:lnTo>
                  <a:pt x="161264" y="1397000"/>
                </a:lnTo>
                <a:lnTo>
                  <a:pt x="183413" y="1397000"/>
                </a:lnTo>
                <a:lnTo>
                  <a:pt x="192049" y="1409700"/>
                </a:lnTo>
                <a:close/>
              </a:path>
              <a:path w="3572509" h="1460500">
                <a:moveTo>
                  <a:pt x="586638" y="1409700"/>
                </a:moveTo>
                <a:lnTo>
                  <a:pt x="560209" y="1409700"/>
                </a:lnTo>
                <a:lnTo>
                  <a:pt x="572503" y="1397000"/>
                </a:lnTo>
                <a:lnTo>
                  <a:pt x="586638" y="1409700"/>
                </a:lnTo>
                <a:close/>
              </a:path>
              <a:path w="3572509" h="1460500">
                <a:moveTo>
                  <a:pt x="1197825" y="1409700"/>
                </a:moveTo>
                <a:lnTo>
                  <a:pt x="1150467" y="1409700"/>
                </a:lnTo>
                <a:lnTo>
                  <a:pt x="1172743" y="1397000"/>
                </a:lnTo>
                <a:lnTo>
                  <a:pt x="1219644" y="1397000"/>
                </a:lnTo>
                <a:lnTo>
                  <a:pt x="1197825" y="1409700"/>
                </a:lnTo>
                <a:close/>
              </a:path>
              <a:path w="3572509" h="1460500">
                <a:moveTo>
                  <a:pt x="221094" y="1422400"/>
                </a:moveTo>
                <a:lnTo>
                  <a:pt x="186143" y="1422400"/>
                </a:lnTo>
                <a:lnTo>
                  <a:pt x="177190" y="1409700"/>
                </a:lnTo>
                <a:lnTo>
                  <a:pt x="210438" y="1409700"/>
                </a:lnTo>
                <a:lnTo>
                  <a:pt x="221094" y="1422400"/>
                </a:lnTo>
                <a:close/>
              </a:path>
              <a:path w="3572509" h="1460500">
                <a:moveTo>
                  <a:pt x="563537" y="1422400"/>
                </a:moveTo>
                <a:lnTo>
                  <a:pt x="510692" y="1422400"/>
                </a:lnTo>
                <a:lnTo>
                  <a:pt x="529158" y="1409700"/>
                </a:lnTo>
                <a:lnTo>
                  <a:pt x="569887" y="1409700"/>
                </a:lnTo>
                <a:lnTo>
                  <a:pt x="572039" y="1411928"/>
                </a:lnTo>
                <a:lnTo>
                  <a:pt x="563537" y="1422400"/>
                </a:lnTo>
                <a:close/>
              </a:path>
              <a:path w="3572509" h="1460500">
                <a:moveTo>
                  <a:pt x="572039" y="1411928"/>
                </a:moveTo>
                <a:lnTo>
                  <a:pt x="569887" y="1409700"/>
                </a:lnTo>
                <a:lnTo>
                  <a:pt x="573849" y="1409700"/>
                </a:lnTo>
                <a:lnTo>
                  <a:pt x="572039" y="1411928"/>
                </a:lnTo>
                <a:close/>
              </a:path>
              <a:path w="3572509" h="1460500">
                <a:moveTo>
                  <a:pt x="612139" y="1422400"/>
                </a:moveTo>
                <a:lnTo>
                  <a:pt x="582155" y="1422400"/>
                </a:lnTo>
                <a:lnTo>
                  <a:pt x="572039" y="1411928"/>
                </a:lnTo>
                <a:lnTo>
                  <a:pt x="573849" y="1409700"/>
                </a:lnTo>
                <a:lnTo>
                  <a:pt x="598944" y="1409700"/>
                </a:lnTo>
                <a:lnTo>
                  <a:pt x="612139" y="1422400"/>
                </a:lnTo>
                <a:close/>
              </a:path>
              <a:path w="3572509" h="1460500">
                <a:moveTo>
                  <a:pt x="1153375" y="1422400"/>
                </a:moveTo>
                <a:lnTo>
                  <a:pt x="1085075" y="1422400"/>
                </a:lnTo>
                <a:lnTo>
                  <a:pt x="1106830" y="1409700"/>
                </a:lnTo>
                <a:lnTo>
                  <a:pt x="1175740" y="1409700"/>
                </a:lnTo>
                <a:lnTo>
                  <a:pt x="1153375" y="1422400"/>
                </a:lnTo>
                <a:close/>
              </a:path>
              <a:path w="3572509" h="1460500">
                <a:moveTo>
                  <a:pt x="268744" y="1435100"/>
                </a:moveTo>
                <a:lnTo>
                  <a:pt x="217093" y="1435100"/>
                </a:lnTo>
                <a:lnTo>
                  <a:pt x="206146" y="1422400"/>
                </a:lnTo>
                <a:lnTo>
                  <a:pt x="255739" y="1422400"/>
                </a:lnTo>
                <a:lnTo>
                  <a:pt x="268744" y="1435100"/>
                </a:lnTo>
                <a:close/>
              </a:path>
              <a:path w="3572509" h="1460500">
                <a:moveTo>
                  <a:pt x="513359" y="1435100"/>
                </a:moveTo>
                <a:lnTo>
                  <a:pt x="439153" y="1435100"/>
                </a:lnTo>
                <a:lnTo>
                  <a:pt x="456844" y="1422400"/>
                </a:lnTo>
                <a:lnTo>
                  <a:pt x="531939" y="1422400"/>
                </a:lnTo>
                <a:lnTo>
                  <a:pt x="513359" y="1435100"/>
                </a:lnTo>
                <a:close/>
              </a:path>
              <a:path w="3572509" h="1460500">
                <a:moveTo>
                  <a:pt x="669023" y="1435100"/>
                </a:moveTo>
                <a:lnTo>
                  <a:pt x="608431" y="1435100"/>
                </a:lnTo>
                <a:lnTo>
                  <a:pt x="595045" y="1422400"/>
                </a:lnTo>
                <a:lnTo>
                  <a:pt x="653948" y="1422400"/>
                </a:lnTo>
                <a:lnTo>
                  <a:pt x="669023" y="1435100"/>
                </a:lnTo>
                <a:close/>
              </a:path>
              <a:path w="3572509" h="1460500">
                <a:moveTo>
                  <a:pt x="1087475" y="1435100"/>
                </a:moveTo>
                <a:lnTo>
                  <a:pt x="1021003" y="1435100"/>
                </a:lnTo>
                <a:lnTo>
                  <a:pt x="1042276" y="1422400"/>
                </a:lnTo>
                <a:lnTo>
                  <a:pt x="1109306" y="1422400"/>
                </a:lnTo>
                <a:lnTo>
                  <a:pt x="1087475" y="1435100"/>
                </a:lnTo>
                <a:close/>
              </a:path>
              <a:path w="3572509" h="1460500">
                <a:moveTo>
                  <a:pt x="440804" y="1447800"/>
                </a:moveTo>
                <a:lnTo>
                  <a:pt x="266674" y="1447800"/>
                </a:lnTo>
                <a:lnTo>
                  <a:pt x="253453" y="1435100"/>
                </a:lnTo>
                <a:lnTo>
                  <a:pt x="458622" y="1435100"/>
                </a:lnTo>
                <a:lnTo>
                  <a:pt x="440804" y="1447800"/>
                </a:lnTo>
                <a:close/>
              </a:path>
              <a:path w="3572509" h="1460500">
                <a:moveTo>
                  <a:pt x="767372" y="1447800"/>
                </a:moveTo>
                <a:lnTo>
                  <a:pt x="666623" y="1447800"/>
                </a:lnTo>
                <a:lnTo>
                  <a:pt x="651395" y="1435100"/>
                </a:lnTo>
                <a:lnTo>
                  <a:pt x="749871" y="1435100"/>
                </a:lnTo>
                <a:lnTo>
                  <a:pt x="767372" y="1447800"/>
                </a:lnTo>
                <a:close/>
              </a:path>
              <a:path w="3572509" h="1460500">
                <a:moveTo>
                  <a:pt x="1022870" y="1447800"/>
                </a:moveTo>
                <a:lnTo>
                  <a:pt x="898207" y="1447800"/>
                </a:lnTo>
                <a:lnTo>
                  <a:pt x="918184" y="1435100"/>
                </a:lnTo>
                <a:lnTo>
                  <a:pt x="1044232" y="1435100"/>
                </a:lnTo>
                <a:lnTo>
                  <a:pt x="1022870" y="1447800"/>
                </a:lnTo>
                <a:close/>
              </a:path>
              <a:path w="3572509" h="1460500">
                <a:moveTo>
                  <a:pt x="898969" y="1460500"/>
                </a:moveTo>
                <a:lnTo>
                  <a:pt x="766546" y="1460500"/>
                </a:lnTo>
                <a:lnTo>
                  <a:pt x="748931" y="1447800"/>
                </a:lnTo>
                <a:lnTo>
                  <a:pt x="919035" y="1447800"/>
                </a:lnTo>
                <a:lnTo>
                  <a:pt x="898969" y="146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047149" y="4132529"/>
            <a:ext cx="72427" cy="725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557482" y="3984269"/>
            <a:ext cx="132340" cy="13207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087988" y="2831426"/>
            <a:ext cx="3203409" cy="13524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653239" y="3352152"/>
            <a:ext cx="574979" cy="38148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291046" y="3301809"/>
            <a:ext cx="151155" cy="13642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422987" y="3332708"/>
            <a:ext cx="245986" cy="21456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592620" y="3245916"/>
            <a:ext cx="194691" cy="25833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685584" y="3252635"/>
            <a:ext cx="212725" cy="21272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869226" y="3233813"/>
            <a:ext cx="238886" cy="25976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990765" y="3139998"/>
            <a:ext cx="151155" cy="13642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477573" y="3314560"/>
            <a:ext cx="2199093" cy="77318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0" y="2597785"/>
            <a:ext cx="4811242" cy="265582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高中物</a:t>
            </a:r>
            <a:r>
              <a:rPr dirty="0" spc="-10"/>
              <a:t>理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55568" y="2041563"/>
            <a:ext cx="254635" cy="8509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5400">
                <a:latin typeface="Times New Roman"/>
                <a:cs typeface="Times New Roman"/>
              </a:rPr>
              <a:t>)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88919" y="2050569"/>
            <a:ext cx="2241550" cy="8426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6584"/>
              </a:lnSpc>
            </a:pPr>
            <a:r>
              <a:rPr dirty="0" sz="5700" spc="-565" i="1">
                <a:latin typeface="Symbol"/>
                <a:cs typeface="Symbol"/>
              </a:rPr>
              <a:t></a:t>
            </a:r>
            <a:r>
              <a:rPr dirty="0" sz="5400" spc="-565" i="1">
                <a:latin typeface="Times New Roman"/>
                <a:cs typeface="Times New Roman"/>
              </a:rPr>
              <a:t>t </a:t>
            </a:r>
            <a:r>
              <a:rPr dirty="0" sz="5400" spc="5">
                <a:latin typeface="Symbol"/>
                <a:cs typeface="Symbol"/>
              </a:rPr>
              <a:t></a:t>
            </a:r>
            <a:r>
              <a:rPr dirty="0" sz="5400" spc="-170">
                <a:latin typeface="Times New Roman"/>
                <a:cs typeface="Times New Roman"/>
              </a:rPr>
              <a:t> </a:t>
            </a:r>
            <a:r>
              <a:rPr dirty="0" sz="5700" spc="-175" i="1">
                <a:latin typeface="Symbol"/>
                <a:cs typeface="Symbol"/>
              </a:rPr>
              <a:t></a:t>
            </a:r>
            <a:endParaRPr sz="57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09312" y="2041563"/>
            <a:ext cx="2936875" cy="8509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590550" algn="l"/>
                <a:tab pos="1313815" algn="l"/>
              </a:tabLst>
            </a:pPr>
            <a:r>
              <a:rPr dirty="0" sz="5400" spc="5" i="1">
                <a:latin typeface="Times New Roman"/>
                <a:cs typeface="Times New Roman"/>
              </a:rPr>
              <a:t>x	</a:t>
            </a:r>
            <a:r>
              <a:rPr dirty="0" sz="5400" spc="5">
                <a:latin typeface="Symbol"/>
                <a:cs typeface="Symbol"/>
              </a:rPr>
              <a:t></a:t>
            </a:r>
            <a:r>
              <a:rPr dirty="0" sz="5400" spc="5">
                <a:latin typeface="Times New Roman"/>
                <a:cs typeface="Times New Roman"/>
              </a:rPr>
              <a:t>	</a:t>
            </a:r>
            <a:r>
              <a:rPr dirty="0" sz="5400" spc="5" i="1">
                <a:latin typeface="Times New Roman"/>
                <a:cs typeface="Times New Roman"/>
              </a:rPr>
              <a:t>A</a:t>
            </a:r>
            <a:r>
              <a:rPr dirty="0" sz="5400" spc="-185" i="1">
                <a:latin typeface="Times New Roman"/>
                <a:cs typeface="Times New Roman"/>
              </a:rPr>
              <a:t> </a:t>
            </a:r>
            <a:r>
              <a:rPr dirty="0" sz="5400">
                <a:latin typeface="Times New Roman"/>
                <a:cs typeface="Times New Roman"/>
              </a:rPr>
              <a:t>sin(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17892" y="2121407"/>
            <a:ext cx="2371725" cy="745490"/>
          </a:xfrm>
          <a:custGeom>
            <a:avLst/>
            <a:gdLst/>
            <a:ahLst/>
            <a:cxnLst/>
            <a:rect l="l" t="t" r="r" b="b"/>
            <a:pathLst>
              <a:path w="2371725" h="745489">
                <a:moveTo>
                  <a:pt x="0" y="0"/>
                </a:moveTo>
                <a:lnTo>
                  <a:pt x="2371344" y="0"/>
                </a:lnTo>
                <a:lnTo>
                  <a:pt x="2371344" y="745236"/>
                </a:lnTo>
                <a:lnTo>
                  <a:pt x="0" y="745236"/>
                </a:lnTo>
                <a:lnTo>
                  <a:pt x="0" y="0"/>
                </a:lnTo>
                <a:close/>
              </a:path>
            </a:pathLst>
          </a:custGeom>
          <a:solidFill>
            <a:srgbClr val="00FF00">
              <a:alpha val="27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79885" y="2785872"/>
            <a:ext cx="1757045" cy="1292860"/>
          </a:xfrm>
          <a:custGeom>
            <a:avLst/>
            <a:gdLst/>
            <a:ahLst/>
            <a:cxnLst/>
            <a:rect l="l" t="t" r="r" b="b"/>
            <a:pathLst>
              <a:path w="1757045" h="1292860">
                <a:moveTo>
                  <a:pt x="1463230" y="713231"/>
                </a:moveTo>
                <a:lnTo>
                  <a:pt x="1024318" y="713231"/>
                </a:lnTo>
                <a:lnTo>
                  <a:pt x="974026" y="0"/>
                </a:lnTo>
                <a:lnTo>
                  <a:pt x="1463230" y="713231"/>
                </a:lnTo>
                <a:close/>
              </a:path>
              <a:path w="1757045" h="1292860">
                <a:moveTo>
                  <a:pt x="1755838" y="810767"/>
                </a:moveTo>
                <a:lnTo>
                  <a:pt x="190" y="810767"/>
                </a:lnTo>
                <a:lnTo>
                  <a:pt x="7657" y="772966"/>
                </a:lnTo>
                <a:lnTo>
                  <a:pt x="28246" y="742107"/>
                </a:lnTo>
                <a:lnTo>
                  <a:pt x="58840" y="721187"/>
                </a:lnTo>
                <a:lnTo>
                  <a:pt x="96202" y="713231"/>
                </a:lnTo>
                <a:lnTo>
                  <a:pt x="1659826" y="713231"/>
                </a:lnTo>
                <a:lnTo>
                  <a:pt x="1697465" y="721194"/>
                </a:lnTo>
                <a:lnTo>
                  <a:pt x="1728162" y="742056"/>
                </a:lnTo>
                <a:lnTo>
                  <a:pt x="1748851" y="772794"/>
                </a:lnTo>
                <a:lnTo>
                  <a:pt x="1756435" y="810361"/>
                </a:lnTo>
                <a:lnTo>
                  <a:pt x="1755838" y="810767"/>
                </a:lnTo>
                <a:close/>
              </a:path>
              <a:path w="1757045" h="1292860">
                <a:moveTo>
                  <a:pt x="1659826" y="1292352"/>
                </a:moveTo>
                <a:lnTo>
                  <a:pt x="96202" y="1292352"/>
                </a:lnTo>
                <a:lnTo>
                  <a:pt x="58810" y="1285011"/>
                </a:lnTo>
                <a:lnTo>
                  <a:pt x="28246" y="1264462"/>
                </a:lnTo>
                <a:lnTo>
                  <a:pt x="7657" y="1233855"/>
                </a:lnTo>
                <a:lnTo>
                  <a:pt x="190" y="1196339"/>
                </a:lnTo>
                <a:lnTo>
                  <a:pt x="190" y="955548"/>
                </a:lnTo>
                <a:lnTo>
                  <a:pt x="0" y="810361"/>
                </a:lnTo>
                <a:lnTo>
                  <a:pt x="190" y="810767"/>
                </a:lnTo>
                <a:lnTo>
                  <a:pt x="1755838" y="810767"/>
                </a:lnTo>
                <a:lnTo>
                  <a:pt x="1755838" y="1196339"/>
                </a:lnTo>
                <a:lnTo>
                  <a:pt x="1748600" y="1233855"/>
                </a:lnTo>
                <a:lnTo>
                  <a:pt x="1728087" y="1264462"/>
                </a:lnTo>
                <a:lnTo>
                  <a:pt x="1697447" y="1285011"/>
                </a:lnTo>
                <a:lnTo>
                  <a:pt x="1659826" y="1292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73535" y="2763088"/>
            <a:ext cx="1769745" cy="1320800"/>
          </a:xfrm>
          <a:custGeom>
            <a:avLst/>
            <a:gdLst/>
            <a:ahLst/>
            <a:cxnLst/>
            <a:rect l="l" t="t" r="r" b="b"/>
            <a:pathLst>
              <a:path w="1769745" h="1320800">
                <a:moveTo>
                  <a:pt x="1024597" y="736600"/>
                </a:moveTo>
                <a:lnTo>
                  <a:pt x="972375" y="0"/>
                </a:lnTo>
                <a:lnTo>
                  <a:pt x="983573" y="16119"/>
                </a:lnTo>
                <a:lnTo>
                  <a:pt x="975118" y="25399"/>
                </a:lnTo>
                <a:lnTo>
                  <a:pt x="989000" y="45483"/>
                </a:lnTo>
                <a:lnTo>
                  <a:pt x="1036846" y="723900"/>
                </a:lnTo>
                <a:lnTo>
                  <a:pt x="1030935" y="723900"/>
                </a:lnTo>
                <a:lnTo>
                  <a:pt x="1024597" y="736600"/>
                </a:lnTo>
                <a:close/>
              </a:path>
              <a:path w="1769745" h="1320800">
                <a:moveTo>
                  <a:pt x="987308" y="21495"/>
                </a:moveTo>
                <a:lnTo>
                  <a:pt x="983573" y="16119"/>
                </a:lnTo>
                <a:lnTo>
                  <a:pt x="986688" y="12699"/>
                </a:lnTo>
                <a:lnTo>
                  <a:pt x="987308" y="21495"/>
                </a:lnTo>
                <a:close/>
              </a:path>
              <a:path w="1769745" h="1320800">
                <a:moveTo>
                  <a:pt x="989000" y="45483"/>
                </a:moveTo>
                <a:lnTo>
                  <a:pt x="975118" y="25399"/>
                </a:lnTo>
                <a:lnTo>
                  <a:pt x="983573" y="16119"/>
                </a:lnTo>
                <a:lnTo>
                  <a:pt x="987308" y="21495"/>
                </a:lnTo>
                <a:lnTo>
                  <a:pt x="989000" y="45483"/>
                </a:lnTo>
                <a:close/>
              </a:path>
              <a:path w="1769745" h="1320800">
                <a:moveTo>
                  <a:pt x="1706333" y="736600"/>
                </a:moveTo>
                <a:lnTo>
                  <a:pt x="1466697" y="736600"/>
                </a:lnTo>
                <a:lnTo>
                  <a:pt x="989000" y="45483"/>
                </a:lnTo>
                <a:lnTo>
                  <a:pt x="987308" y="21495"/>
                </a:lnTo>
                <a:lnTo>
                  <a:pt x="1475282" y="723900"/>
                </a:lnTo>
                <a:lnTo>
                  <a:pt x="1701660" y="723900"/>
                </a:lnTo>
                <a:lnTo>
                  <a:pt x="1706333" y="736600"/>
                </a:lnTo>
                <a:close/>
              </a:path>
              <a:path w="1769745" h="1320800">
                <a:moveTo>
                  <a:pt x="1024597" y="736600"/>
                </a:moveTo>
                <a:lnTo>
                  <a:pt x="62788" y="736600"/>
                </a:lnTo>
                <a:lnTo>
                  <a:pt x="67462" y="723900"/>
                </a:lnTo>
                <a:lnTo>
                  <a:pt x="1023697" y="723900"/>
                </a:lnTo>
                <a:lnTo>
                  <a:pt x="1024597" y="736600"/>
                </a:lnTo>
                <a:close/>
              </a:path>
              <a:path w="1769745" h="1320800">
                <a:moveTo>
                  <a:pt x="1037742" y="736600"/>
                </a:moveTo>
                <a:lnTo>
                  <a:pt x="1024597" y="736600"/>
                </a:lnTo>
                <a:lnTo>
                  <a:pt x="1030935" y="723900"/>
                </a:lnTo>
                <a:lnTo>
                  <a:pt x="1036846" y="723900"/>
                </a:lnTo>
                <a:lnTo>
                  <a:pt x="1037742" y="736600"/>
                </a:lnTo>
                <a:close/>
              </a:path>
              <a:path w="1769745" h="1320800">
                <a:moveTo>
                  <a:pt x="67602" y="749300"/>
                </a:moveTo>
                <a:lnTo>
                  <a:pt x="41287" y="749300"/>
                </a:lnTo>
                <a:lnTo>
                  <a:pt x="45326" y="736600"/>
                </a:lnTo>
                <a:lnTo>
                  <a:pt x="71983" y="736600"/>
                </a:lnTo>
                <a:lnTo>
                  <a:pt x="67602" y="749300"/>
                </a:lnTo>
                <a:close/>
              </a:path>
              <a:path w="1769745" h="1320800">
                <a:moveTo>
                  <a:pt x="1727834" y="749300"/>
                </a:moveTo>
                <a:lnTo>
                  <a:pt x="1701533" y="749300"/>
                </a:lnTo>
                <a:lnTo>
                  <a:pt x="1697151" y="736600"/>
                </a:lnTo>
                <a:lnTo>
                  <a:pt x="1723796" y="736600"/>
                </a:lnTo>
                <a:lnTo>
                  <a:pt x="1727834" y="749300"/>
                </a:lnTo>
                <a:close/>
              </a:path>
              <a:path w="1769745" h="1320800">
                <a:moveTo>
                  <a:pt x="45377" y="762000"/>
                </a:moveTo>
                <a:lnTo>
                  <a:pt x="26708" y="762000"/>
                </a:lnTo>
                <a:lnTo>
                  <a:pt x="30111" y="749300"/>
                </a:lnTo>
                <a:lnTo>
                  <a:pt x="49022" y="749300"/>
                </a:lnTo>
                <a:lnTo>
                  <a:pt x="45377" y="762000"/>
                </a:lnTo>
                <a:close/>
              </a:path>
              <a:path w="1769745" h="1320800">
                <a:moveTo>
                  <a:pt x="1742414" y="762000"/>
                </a:moveTo>
                <a:lnTo>
                  <a:pt x="1723745" y="762000"/>
                </a:lnTo>
                <a:lnTo>
                  <a:pt x="1720100" y="749300"/>
                </a:lnTo>
                <a:lnTo>
                  <a:pt x="1739010" y="749300"/>
                </a:lnTo>
                <a:lnTo>
                  <a:pt x="1742414" y="762000"/>
                </a:lnTo>
                <a:close/>
              </a:path>
              <a:path w="1769745" h="1320800">
                <a:moveTo>
                  <a:pt x="33172" y="774700"/>
                </a:moveTo>
                <a:lnTo>
                  <a:pt x="17551" y="774700"/>
                </a:lnTo>
                <a:lnTo>
                  <a:pt x="20421" y="762000"/>
                </a:lnTo>
                <a:lnTo>
                  <a:pt x="36207" y="762000"/>
                </a:lnTo>
                <a:lnTo>
                  <a:pt x="33172" y="774700"/>
                </a:lnTo>
                <a:close/>
              </a:path>
              <a:path w="1769745" h="1320800">
                <a:moveTo>
                  <a:pt x="1751571" y="774700"/>
                </a:moveTo>
                <a:lnTo>
                  <a:pt x="1735950" y="774700"/>
                </a:lnTo>
                <a:lnTo>
                  <a:pt x="1732915" y="762000"/>
                </a:lnTo>
                <a:lnTo>
                  <a:pt x="1748701" y="762000"/>
                </a:lnTo>
                <a:lnTo>
                  <a:pt x="1751571" y="774700"/>
                </a:lnTo>
                <a:close/>
              </a:path>
              <a:path w="1769745" h="1320800">
                <a:moveTo>
                  <a:pt x="23494" y="787400"/>
                </a:moveTo>
                <a:lnTo>
                  <a:pt x="10134" y="787400"/>
                </a:lnTo>
                <a:lnTo>
                  <a:pt x="12407" y="774700"/>
                </a:lnTo>
                <a:lnTo>
                  <a:pt x="25819" y="774700"/>
                </a:lnTo>
                <a:lnTo>
                  <a:pt x="23494" y="787400"/>
                </a:lnTo>
                <a:close/>
              </a:path>
              <a:path w="1769745" h="1320800">
                <a:moveTo>
                  <a:pt x="1758988" y="787400"/>
                </a:moveTo>
                <a:lnTo>
                  <a:pt x="1745627" y="787400"/>
                </a:lnTo>
                <a:lnTo>
                  <a:pt x="1743303" y="774700"/>
                </a:lnTo>
                <a:lnTo>
                  <a:pt x="1756714" y="774700"/>
                </a:lnTo>
                <a:lnTo>
                  <a:pt x="1758988" y="787400"/>
                </a:lnTo>
                <a:close/>
              </a:path>
              <a:path w="1769745" h="1320800">
                <a:moveTo>
                  <a:pt x="18110" y="800100"/>
                </a:moveTo>
                <a:lnTo>
                  <a:pt x="4610" y="800100"/>
                </a:lnTo>
                <a:lnTo>
                  <a:pt x="6235" y="787400"/>
                </a:lnTo>
                <a:lnTo>
                  <a:pt x="19837" y="787400"/>
                </a:lnTo>
                <a:lnTo>
                  <a:pt x="18110" y="800100"/>
                </a:lnTo>
                <a:close/>
              </a:path>
              <a:path w="1769745" h="1320800">
                <a:moveTo>
                  <a:pt x="1764512" y="800100"/>
                </a:moveTo>
                <a:lnTo>
                  <a:pt x="1751025" y="800100"/>
                </a:lnTo>
                <a:lnTo>
                  <a:pt x="1749298" y="787400"/>
                </a:lnTo>
                <a:lnTo>
                  <a:pt x="1762886" y="787400"/>
                </a:lnTo>
                <a:lnTo>
                  <a:pt x="1764512" y="800100"/>
                </a:lnTo>
                <a:close/>
              </a:path>
              <a:path w="1769745" h="1320800">
                <a:moveTo>
                  <a:pt x="14490" y="812800"/>
                </a:moveTo>
                <a:lnTo>
                  <a:pt x="1181" y="812800"/>
                </a:lnTo>
                <a:lnTo>
                  <a:pt x="2082" y="800100"/>
                </a:lnTo>
                <a:lnTo>
                  <a:pt x="15570" y="800100"/>
                </a:lnTo>
                <a:lnTo>
                  <a:pt x="14490" y="812800"/>
                </a:lnTo>
                <a:close/>
              </a:path>
              <a:path w="1769745" h="1320800">
                <a:moveTo>
                  <a:pt x="1767954" y="812800"/>
                </a:moveTo>
                <a:lnTo>
                  <a:pt x="1754631" y="812800"/>
                </a:lnTo>
                <a:lnTo>
                  <a:pt x="1753552" y="800100"/>
                </a:lnTo>
                <a:lnTo>
                  <a:pt x="1767039" y="800100"/>
                </a:lnTo>
                <a:lnTo>
                  <a:pt x="1767954" y="812800"/>
                </a:lnTo>
                <a:close/>
              </a:path>
              <a:path w="1769745" h="1320800">
                <a:moveTo>
                  <a:pt x="12801" y="825500"/>
                </a:moveTo>
                <a:lnTo>
                  <a:pt x="126" y="825500"/>
                </a:lnTo>
                <a:lnTo>
                  <a:pt x="520" y="812800"/>
                </a:lnTo>
                <a:lnTo>
                  <a:pt x="13169" y="812800"/>
                </a:lnTo>
                <a:lnTo>
                  <a:pt x="12801" y="825500"/>
                </a:lnTo>
                <a:close/>
              </a:path>
              <a:path w="1769745" h="1320800">
                <a:moveTo>
                  <a:pt x="1768995" y="825500"/>
                </a:moveTo>
                <a:lnTo>
                  <a:pt x="1756321" y="825500"/>
                </a:lnTo>
                <a:lnTo>
                  <a:pt x="1755952" y="812800"/>
                </a:lnTo>
                <a:lnTo>
                  <a:pt x="1768602" y="812800"/>
                </a:lnTo>
                <a:lnTo>
                  <a:pt x="1768995" y="825500"/>
                </a:lnTo>
                <a:close/>
              </a:path>
              <a:path w="1769745" h="1320800">
                <a:moveTo>
                  <a:pt x="12814" y="1219200"/>
                </a:moveTo>
                <a:lnTo>
                  <a:pt x="126" y="1219200"/>
                </a:lnTo>
                <a:lnTo>
                  <a:pt x="0" y="825500"/>
                </a:lnTo>
                <a:lnTo>
                  <a:pt x="12700" y="825500"/>
                </a:lnTo>
                <a:lnTo>
                  <a:pt x="12687" y="1206500"/>
                </a:lnTo>
                <a:lnTo>
                  <a:pt x="12814" y="1219200"/>
                </a:lnTo>
                <a:close/>
              </a:path>
              <a:path w="1769745" h="1320800">
                <a:moveTo>
                  <a:pt x="1768995" y="1219200"/>
                </a:moveTo>
                <a:lnTo>
                  <a:pt x="1756308" y="1219200"/>
                </a:lnTo>
                <a:lnTo>
                  <a:pt x="1756435" y="825500"/>
                </a:lnTo>
                <a:lnTo>
                  <a:pt x="1769135" y="825500"/>
                </a:lnTo>
                <a:lnTo>
                  <a:pt x="1769135" y="1206500"/>
                </a:lnTo>
                <a:lnTo>
                  <a:pt x="1768995" y="1219200"/>
                </a:lnTo>
                <a:close/>
              </a:path>
              <a:path w="1769745" h="1320800">
                <a:moveTo>
                  <a:pt x="13754" y="1231900"/>
                </a:moveTo>
                <a:lnTo>
                  <a:pt x="1181" y="1231900"/>
                </a:lnTo>
                <a:lnTo>
                  <a:pt x="520" y="1219200"/>
                </a:lnTo>
                <a:lnTo>
                  <a:pt x="13144" y="1219200"/>
                </a:lnTo>
                <a:lnTo>
                  <a:pt x="13754" y="1231900"/>
                </a:lnTo>
                <a:close/>
              </a:path>
              <a:path w="1769745" h="1320800">
                <a:moveTo>
                  <a:pt x="1767954" y="1231900"/>
                </a:moveTo>
                <a:lnTo>
                  <a:pt x="1755368" y="1231900"/>
                </a:lnTo>
                <a:lnTo>
                  <a:pt x="1755978" y="1219200"/>
                </a:lnTo>
                <a:lnTo>
                  <a:pt x="1768602" y="1219200"/>
                </a:lnTo>
                <a:lnTo>
                  <a:pt x="1767954" y="1231900"/>
                </a:lnTo>
                <a:close/>
              </a:path>
              <a:path w="1769745" h="1320800">
                <a:moveTo>
                  <a:pt x="16789" y="1244600"/>
                </a:moveTo>
                <a:lnTo>
                  <a:pt x="3225" y="1244600"/>
                </a:lnTo>
                <a:lnTo>
                  <a:pt x="2082" y="1231900"/>
                </a:lnTo>
                <a:lnTo>
                  <a:pt x="15493" y="1231900"/>
                </a:lnTo>
                <a:lnTo>
                  <a:pt x="16789" y="1244600"/>
                </a:lnTo>
                <a:close/>
              </a:path>
              <a:path w="1769745" h="1320800">
                <a:moveTo>
                  <a:pt x="1765896" y="1244600"/>
                </a:moveTo>
                <a:lnTo>
                  <a:pt x="1752333" y="1244600"/>
                </a:lnTo>
                <a:lnTo>
                  <a:pt x="1753641" y="1231900"/>
                </a:lnTo>
                <a:lnTo>
                  <a:pt x="1767039" y="1231900"/>
                </a:lnTo>
                <a:lnTo>
                  <a:pt x="1765896" y="1244600"/>
                </a:lnTo>
                <a:close/>
              </a:path>
              <a:path w="1769745" h="1320800">
                <a:moveTo>
                  <a:pt x="21640" y="1257300"/>
                </a:moveTo>
                <a:lnTo>
                  <a:pt x="8077" y="1257300"/>
                </a:lnTo>
                <a:lnTo>
                  <a:pt x="6235" y="1244600"/>
                </a:lnTo>
                <a:lnTo>
                  <a:pt x="19710" y="1244600"/>
                </a:lnTo>
                <a:lnTo>
                  <a:pt x="21640" y="1257300"/>
                </a:lnTo>
                <a:close/>
              </a:path>
              <a:path w="1769745" h="1320800">
                <a:moveTo>
                  <a:pt x="1761045" y="1257300"/>
                </a:moveTo>
                <a:lnTo>
                  <a:pt x="1747481" y="1257300"/>
                </a:lnTo>
                <a:lnTo>
                  <a:pt x="1749412" y="1244600"/>
                </a:lnTo>
                <a:lnTo>
                  <a:pt x="1762886" y="1244600"/>
                </a:lnTo>
                <a:lnTo>
                  <a:pt x="1761045" y="1257300"/>
                </a:lnTo>
                <a:close/>
              </a:path>
              <a:path w="1769745" h="1320800">
                <a:moveTo>
                  <a:pt x="30683" y="1270000"/>
                </a:moveTo>
                <a:lnTo>
                  <a:pt x="14884" y="1270000"/>
                </a:lnTo>
                <a:lnTo>
                  <a:pt x="12407" y="1257300"/>
                </a:lnTo>
                <a:lnTo>
                  <a:pt x="27990" y="1257300"/>
                </a:lnTo>
                <a:lnTo>
                  <a:pt x="30683" y="1270000"/>
                </a:lnTo>
                <a:close/>
              </a:path>
              <a:path w="1769745" h="1320800">
                <a:moveTo>
                  <a:pt x="1754238" y="1270000"/>
                </a:moveTo>
                <a:lnTo>
                  <a:pt x="1738439" y="1270000"/>
                </a:lnTo>
                <a:lnTo>
                  <a:pt x="1741131" y="1257300"/>
                </a:lnTo>
                <a:lnTo>
                  <a:pt x="1756714" y="1257300"/>
                </a:lnTo>
                <a:lnTo>
                  <a:pt x="1754238" y="1270000"/>
                </a:lnTo>
                <a:close/>
              </a:path>
              <a:path w="1769745" h="1320800">
                <a:moveTo>
                  <a:pt x="39192" y="1282700"/>
                </a:moveTo>
                <a:lnTo>
                  <a:pt x="23482" y="1282700"/>
                </a:lnTo>
                <a:lnTo>
                  <a:pt x="20421" y="1270000"/>
                </a:lnTo>
                <a:lnTo>
                  <a:pt x="36004" y="1270000"/>
                </a:lnTo>
                <a:lnTo>
                  <a:pt x="39192" y="1282700"/>
                </a:lnTo>
                <a:close/>
              </a:path>
              <a:path w="1769745" h="1320800">
                <a:moveTo>
                  <a:pt x="42329" y="1282700"/>
                </a:moveTo>
                <a:lnTo>
                  <a:pt x="39192" y="1282700"/>
                </a:lnTo>
                <a:lnTo>
                  <a:pt x="38988" y="1270000"/>
                </a:lnTo>
                <a:lnTo>
                  <a:pt x="42329" y="1282700"/>
                </a:lnTo>
                <a:close/>
              </a:path>
              <a:path w="1769745" h="1320800">
                <a:moveTo>
                  <a:pt x="1729930" y="1282700"/>
                </a:moveTo>
                <a:lnTo>
                  <a:pt x="1726793" y="1282700"/>
                </a:lnTo>
                <a:lnTo>
                  <a:pt x="1730146" y="1270000"/>
                </a:lnTo>
                <a:lnTo>
                  <a:pt x="1729930" y="1282700"/>
                </a:lnTo>
                <a:close/>
              </a:path>
              <a:path w="1769745" h="1320800">
                <a:moveTo>
                  <a:pt x="1745653" y="1282700"/>
                </a:moveTo>
                <a:lnTo>
                  <a:pt x="1729930" y="1282700"/>
                </a:lnTo>
                <a:lnTo>
                  <a:pt x="1733118" y="1270000"/>
                </a:lnTo>
                <a:lnTo>
                  <a:pt x="1748701" y="1270000"/>
                </a:lnTo>
                <a:lnTo>
                  <a:pt x="1745653" y="1282700"/>
                </a:lnTo>
                <a:close/>
              </a:path>
              <a:path w="1769745" h="1320800">
                <a:moveTo>
                  <a:pt x="56222" y="1295400"/>
                </a:moveTo>
                <a:lnTo>
                  <a:pt x="37414" y="1295400"/>
                </a:lnTo>
                <a:lnTo>
                  <a:pt x="33680" y="1282700"/>
                </a:lnTo>
                <a:lnTo>
                  <a:pt x="52311" y="1282700"/>
                </a:lnTo>
                <a:lnTo>
                  <a:pt x="56222" y="1295400"/>
                </a:lnTo>
                <a:close/>
              </a:path>
              <a:path w="1769745" h="1320800">
                <a:moveTo>
                  <a:pt x="1731721" y="1295400"/>
                </a:moveTo>
                <a:lnTo>
                  <a:pt x="1712899" y="1295400"/>
                </a:lnTo>
                <a:lnTo>
                  <a:pt x="1716824" y="1282700"/>
                </a:lnTo>
                <a:lnTo>
                  <a:pt x="1735442" y="1282700"/>
                </a:lnTo>
                <a:lnTo>
                  <a:pt x="1731721" y="1295400"/>
                </a:lnTo>
                <a:close/>
              </a:path>
              <a:path w="1769745" h="1320800">
                <a:moveTo>
                  <a:pt x="89242" y="1308100"/>
                </a:moveTo>
                <a:lnTo>
                  <a:pt x="53797" y="1308100"/>
                </a:lnTo>
                <a:lnTo>
                  <a:pt x="49491" y="1295400"/>
                </a:lnTo>
                <a:lnTo>
                  <a:pt x="84493" y="1295400"/>
                </a:lnTo>
                <a:lnTo>
                  <a:pt x="89242" y="1308100"/>
                </a:lnTo>
                <a:close/>
              </a:path>
              <a:path w="1769745" h="1320800">
                <a:moveTo>
                  <a:pt x="1715325" y="1308100"/>
                </a:moveTo>
                <a:lnTo>
                  <a:pt x="1679879" y="1308100"/>
                </a:lnTo>
                <a:lnTo>
                  <a:pt x="1684629" y="1295400"/>
                </a:lnTo>
                <a:lnTo>
                  <a:pt x="1719630" y="1295400"/>
                </a:lnTo>
                <a:lnTo>
                  <a:pt x="1715325" y="1308100"/>
                </a:lnTo>
                <a:close/>
              </a:path>
              <a:path w="1769745" h="1320800">
                <a:moveTo>
                  <a:pt x="1676806" y="1320800"/>
                </a:moveTo>
                <a:lnTo>
                  <a:pt x="92316" y="1320800"/>
                </a:lnTo>
                <a:lnTo>
                  <a:pt x="87172" y="1308100"/>
                </a:lnTo>
                <a:lnTo>
                  <a:pt x="1681949" y="1308100"/>
                </a:lnTo>
                <a:lnTo>
                  <a:pt x="1676806" y="132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35866" y="3610584"/>
            <a:ext cx="409409" cy="39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11125" y="3608044"/>
            <a:ext cx="390715" cy="401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41082" y="2859023"/>
            <a:ext cx="1857375" cy="1330960"/>
          </a:xfrm>
          <a:custGeom>
            <a:avLst/>
            <a:gdLst/>
            <a:ahLst/>
            <a:cxnLst/>
            <a:rect l="l" t="t" r="r" b="b"/>
            <a:pathLst>
              <a:path w="1857375" h="1330960">
                <a:moveTo>
                  <a:pt x="773049" y="751331"/>
                </a:moveTo>
                <a:lnTo>
                  <a:pt x="309752" y="751331"/>
                </a:lnTo>
                <a:lnTo>
                  <a:pt x="809625" y="0"/>
                </a:lnTo>
                <a:lnTo>
                  <a:pt x="773049" y="751331"/>
                </a:lnTo>
                <a:close/>
              </a:path>
              <a:path w="1857375" h="1330960">
                <a:moveTo>
                  <a:pt x="1856613" y="848867"/>
                </a:moveTo>
                <a:lnTo>
                  <a:pt x="381" y="848867"/>
                </a:lnTo>
                <a:lnTo>
                  <a:pt x="7740" y="810994"/>
                </a:lnTo>
                <a:lnTo>
                  <a:pt x="28294" y="780111"/>
                </a:lnTo>
                <a:lnTo>
                  <a:pt x="58893" y="759222"/>
                </a:lnTo>
                <a:lnTo>
                  <a:pt x="96393" y="751331"/>
                </a:lnTo>
                <a:lnTo>
                  <a:pt x="1760601" y="751331"/>
                </a:lnTo>
                <a:lnTo>
                  <a:pt x="1798045" y="759222"/>
                </a:lnTo>
                <a:lnTo>
                  <a:pt x="1828636" y="780045"/>
                </a:lnTo>
                <a:lnTo>
                  <a:pt x="1849288" y="810769"/>
                </a:lnTo>
                <a:lnTo>
                  <a:pt x="1856867" y="848334"/>
                </a:lnTo>
                <a:lnTo>
                  <a:pt x="1856613" y="848867"/>
                </a:lnTo>
                <a:close/>
              </a:path>
              <a:path w="1857375" h="1330960">
                <a:moveTo>
                  <a:pt x="1760601" y="1330452"/>
                </a:moveTo>
                <a:lnTo>
                  <a:pt x="96393" y="1330452"/>
                </a:lnTo>
                <a:lnTo>
                  <a:pt x="58893" y="1323040"/>
                </a:lnTo>
                <a:lnTo>
                  <a:pt x="28294" y="1302467"/>
                </a:lnTo>
                <a:lnTo>
                  <a:pt x="7740" y="1271883"/>
                </a:lnTo>
                <a:lnTo>
                  <a:pt x="381" y="1234439"/>
                </a:lnTo>
                <a:lnTo>
                  <a:pt x="381" y="993648"/>
                </a:lnTo>
                <a:lnTo>
                  <a:pt x="0" y="848334"/>
                </a:lnTo>
                <a:lnTo>
                  <a:pt x="381" y="848867"/>
                </a:lnTo>
                <a:lnTo>
                  <a:pt x="1856613" y="848867"/>
                </a:lnTo>
                <a:lnTo>
                  <a:pt x="1856613" y="1234439"/>
                </a:lnTo>
                <a:lnTo>
                  <a:pt x="1849181" y="1271883"/>
                </a:lnTo>
                <a:lnTo>
                  <a:pt x="1828604" y="1302467"/>
                </a:lnTo>
                <a:lnTo>
                  <a:pt x="1798028" y="1323040"/>
                </a:lnTo>
                <a:lnTo>
                  <a:pt x="1760601" y="13304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34732" y="2836329"/>
            <a:ext cx="1870075" cy="1358900"/>
          </a:xfrm>
          <a:custGeom>
            <a:avLst/>
            <a:gdLst/>
            <a:ahLst/>
            <a:cxnLst/>
            <a:rect l="l" t="t" r="r" b="b"/>
            <a:pathLst>
              <a:path w="1870075" h="1358900">
                <a:moveTo>
                  <a:pt x="786384" y="774700"/>
                </a:moveTo>
                <a:lnTo>
                  <a:pt x="773391" y="774700"/>
                </a:lnTo>
                <a:lnTo>
                  <a:pt x="807904" y="45055"/>
                </a:lnTo>
                <a:lnTo>
                  <a:pt x="821067" y="25400"/>
                </a:lnTo>
                <a:lnTo>
                  <a:pt x="812452" y="15994"/>
                </a:lnTo>
                <a:lnTo>
                  <a:pt x="823214" y="0"/>
                </a:lnTo>
                <a:lnTo>
                  <a:pt x="786987" y="762000"/>
                </a:lnTo>
                <a:lnTo>
                  <a:pt x="780046" y="762000"/>
                </a:lnTo>
                <a:lnTo>
                  <a:pt x="786384" y="774700"/>
                </a:lnTo>
                <a:close/>
              </a:path>
              <a:path w="1870075" h="1358900">
                <a:moveTo>
                  <a:pt x="809038" y="21069"/>
                </a:moveTo>
                <a:lnTo>
                  <a:pt x="809434" y="12700"/>
                </a:lnTo>
                <a:lnTo>
                  <a:pt x="812452" y="15994"/>
                </a:lnTo>
                <a:lnTo>
                  <a:pt x="809038" y="21069"/>
                </a:lnTo>
                <a:close/>
              </a:path>
              <a:path w="1870075" h="1358900">
                <a:moveTo>
                  <a:pt x="807904" y="45055"/>
                </a:moveTo>
                <a:lnTo>
                  <a:pt x="809038" y="21069"/>
                </a:lnTo>
                <a:lnTo>
                  <a:pt x="812452" y="15994"/>
                </a:lnTo>
                <a:lnTo>
                  <a:pt x="821067" y="25400"/>
                </a:lnTo>
                <a:lnTo>
                  <a:pt x="807904" y="45055"/>
                </a:lnTo>
                <a:close/>
              </a:path>
              <a:path w="1870075" h="1358900">
                <a:moveTo>
                  <a:pt x="319239" y="774700"/>
                </a:moveTo>
                <a:lnTo>
                  <a:pt x="62801" y="774700"/>
                </a:lnTo>
                <a:lnTo>
                  <a:pt x="67475" y="762000"/>
                </a:lnTo>
                <a:lnTo>
                  <a:pt x="310540" y="762000"/>
                </a:lnTo>
                <a:lnTo>
                  <a:pt x="809038" y="21069"/>
                </a:lnTo>
                <a:lnTo>
                  <a:pt x="807904" y="45055"/>
                </a:lnTo>
                <a:lnTo>
                  <a:pt x="319239" y="774700"/>
                </a:lnTo>
                <a:close/>
              </a:path>
              <a:path w="1870075" h="1358900">
                <a:moveTo>
                  <a:pt x="786384" y="774700"/>
                </a:moveTo>
                <a:lnTo>
                  <a:pt x="780046" y="762000"/>
                </a:lnTo>
                <a:lnTo>
                  <a:pt x="786987" y="762000"/>
                </a:lnTo>
                <a:lnTo>
                  <a:pt x="786384" y="774700"/>
                </a:lnTo>
                <a:close/>
              </a:path>
              <a:path w="1870075" h="1358900">
                <a:moveTo>
                  <a:pt x="1806765" y="774700"/>
                </a:moveTo>
                <a:lnTo>
                  <a:pt x="786384" y="774700"/>
                </a:lnTo>
                <a:lnTo>
                  <a:pt x="786987" y="762000"/>
                </a:lnTo>
                <a:lnTo>
                  <a:pt x="1802091" y="762000"/>
                </a:lnTo>
                <a:lnTo>
                  <a:pt x="1806765" y="774700"/>
                </a:lnTo>
                <a:close/>
              </a:path>
              <a:path w="1870075" h="1358900">
                <a:moveTo>
                  <a:pt x="67602" y="787400"/>
                </a:moveTo>
                <a:lnTo>
                  <a:pt x="41300" y="787400"/>
                </a:lnTo>
                <a:lnTo>
                  <a:pt x="45326" y="774700"/>
                </a:lnTo>
                <a:lnTo>
                  <a:pt x="71983" y="774700"/>
                </a:lnTo>
                <a:lnTo>
                  <a:pt x="67602" y="787400"/>
                </a:lnTo>
                <a:close/>
              </a:path>
              <a:path w="1870075" h="1358900">
                <a:moveTo>
                  <a:pt x="1828266" y="787400"/>
                </a:moveTo>
                <a:lnTo>
                  <a:pt x="1801964" y="787400"/>
                </a:lnTo>
                <a:lnTo>
                  <a:pt x="1797583" y="774700"/>
                </a:lnTo>
                <a:lnTo>
                  <a:pt x="1824240" y="774700"/>
                </a:lnTo>
                <a:lnTo>
                  <a:pt x="1828266" y="787400"/>
                </a:lnTo>
                <a:close/>
              </a:path>
              <a:path w="1870075" h="1358900">
                <a:moveTo>
                  <a:pt x="45389" y="800100"/>
                </a:moveTo>
                <a:lnTo>
                  <a:pt x="26720" y="800100"/>
                </a:lnTo>
                <a:lnTo>
                  <a:pt x="30124" y="787400"/>
                </a:lnTo>
                <a:lnTo>
                  <a:pt x="49034" y="787400"/>
                </a:lnTo>
                <a:lnTo>
                  <a:pt x="45389" y="800100"/>
                </a:lnTo>
                <a:close/>
              </a:path>
              <a:path w="1870075" h="1358900">
                <a:moveTo>
                  <a:pt x="1842858" y="800100"/>
                </a:moveTo>
                <a:lnTo>
                  <a:pt x="1824189" y="800100"/>
                </a:lnTo>
                <a:lnTo>
                  <a:pt x="1820545" y="787400"/>
                </a:lnTo>
                <a:lnTo>
                  <a:pt x="1839455" y="787400"/>
                </a:lnTo>
                <a:lnTo>
                  <a:pt x="1842858" y="800100"/>
                </a:lnTo>
                <a:close/>
              </a:path>
              <a:path w="1870075" h="1358900">
                <a:moveTo>
                  <a:pt x="33185" y="812800"/>
                </a:moveTo>
                <a:lnTo>
                  <a:pt x="17564" y="812800"/>
                </a:lnTo>
                <a:lnTo>
                  <a:pt x="20434" y="800100"/>
                </a:lnTo>
                <a:lnTo>
                  <a:pt x="36220" y="800100"/>
                </a:lnTo>
                <a:lnTo>
                  <a:pt x="33185" y="812800"/>
                </a:lnTo>
                <a:close/>
              </a:path>
              <a:path w="1870075" h="1358900">
                <a:moveTo>
                  <a:pt x="1852002" y="812800"/>
                </a:moveTo>
                <a:lnTo>
                  <a:pt x="1836381" y="812800"/>
                </a:lnTo>
                <a:lnTo>
                  <a:pt x="1833359" y="800100"/>
                </a:lnTo>
                <a:lnTo>
                  <a:pt x="1849132" y="800100"/>
                </a:lnTo>
                <a:lnTo>
                  <a:pt x="1852002" y="812800"/>
                </a:lnTo>
                <a:close/>
              </a:path>
              <a:path w="1870075" h="1358900">
                <a:moveTo>
                  <a:pt x="23507" y="825500"/>
                </a:moveTo>
                <a:lnTo>
                  <a:pt x="10147" y="825500"/>
                </a:lnTo>
                <a:lnTo>
                  <a:pt x="12420" y="812800"/>
                </a:lnTo>
                <a:lnTo>
                  <a:pt x="25819" y="812800"/>
                </a:lnTo>
                <a:lnTo>
                  <a:pt x="23507" y="825500"/>
                </a:lnTo>
                <a:close/>
              </a:path>
              <a:path w="1870075" h="1358900">
                <a:moveTo>
                  <a:pt x="1859432" y="825500"/>
                </a:moveTo>
                <a:lnTo>
                  <a:pt x="1846072" y="825500"/>
                </a:lnTo>
                <a:lnTo>
                  <a:pt x="1843747" y="812800"/>
                </a:lnTo>
                <a:lnTo>
                  <a:pt x="1857159" y="812800"/>
                </a:lnTo>
                <a:lnTo>
                  <a:pt x="1859432" y="825500"/>
                </a:lnTo>
                <a:close/>
              </a:path>
              <a:path w="1870075" h="1358900">
                <a:moveTo>
                  <a:pt x="18110" y="838200"/>
                </a:moveTo>
                <a:lnTo>
                  <a:pt x="4622" y="838200"/>
                </a:lnTo>
                <a:lnTo>
                  <a:pt x="6235" y="825500"/>
                </a:lnTo>
                <a:lnTo>
                  <a:pt x="19837" y="825500"/>
                </a:lnTo>
                <a:lnTo>
                  <a:pt x="18110" y="838200"/>
                </a:lnTo>
                <a:close/>
              </a:path>
              <a:path w="1870075" h="1358900">
                <a:moveTo>
                  <a:pt x="1864944" y="838200"/>
                </a:moveTo>
                <a:lnTo>
                  <a:pt x="1851456" y="838200"/>
                </a:lnTo>
                <a:lnTo>
                  <a:pt x="1849729" y="825500"/>
                </a:lnTo>
                <a:lnTo>
                  <a:pt x="1863331" y="825500"/>
                </a:lnTo>
                <a:lnTo>
                  <a:pt x="1864944" y="838200"/>
                </a:lnTo>
                <a:close/>
              </a:path>
              <a:path w="1870075" h="1358900">
                <a:moveTo>
                  <a:pt x="14503" y="850900"/>
                </a:moveTo>
                <a:lnTo>
                  <a:pt x="1181" y="850900"/>
                </a:lnTo>
                <a:lnTo>
                  <a:pt x="2095" y="838200"/>
                </a:lnTo>
                <a:lnTo>
                  <a:pt x="15582" y="838200"/>
                </a:lnTo>
                <a:lnTo>
                  <a:pt x="14503" y="850900"/>
                </a:lnTo>
                <a:close/>
              </a:path>
              <a:path w="1870075" h="1358900">
                <a:moveTo>
                  <a:pt x="1868385" y="850900"/>
                </a:moveTo>
                <a:lnTo>
                  <a:pt x="1855076" y="850900"/>
                </a:lnTo>
                <a:lnTo>
                  <a:pt x="1853996" y="838200"/>
                </a:lnTo>
                <a:lnTo>
                  <a:pt x="1867484" y="838200"/>
                </a:lnTo>
                <a:lnTo>
                  <a:pt x="1868385" y="850900"/>
                </a:lnTo>
                <a:close/>
              </a:path>
              <a:path w="1870075" h="1358900">
                <a:moveTo>
                  <a:pt x="12814" y="863600"/>
                </a:moveTo>
                <a:lnTo>
                  <a:pt x="139" y="863600"/>
                </a:lnTo>
                <a:lnTo>
                  <a:pt x="533" y="850900"/>
                </a:lnTo>
                <a:lnTo>
                  <a:pt x="13182" y="850900"/>
                </a:lnTo>
                <a:lnTo>
                  <a:pt x="12814" y="863600"/>
                </a:lnTo>
                <a:close/>
              </a:path>
              <a:path w="1870075" h="1358900">
                <a:moveTo>
                  <a:pt x="1869440" y="863600"/>
                </a:moveTo>
                <a:lnTo>
                  <a:pt x="1856765" y="863600"/>
                </a:lnTo>
                <a:lnTo>
                  <a:pt x="1856384" y="850900"/>
                </a:lnTo>
                <a:lnTo>
                  <a:pt x="1869033" y="850900"/>
                </a:lnTo>
                <a:lnTo>
                  <a:pt x="1869440" y="863600"/>
                </a:lnTo>
                <a:close/>
              </a:path>
              <a:path w="1870075" h="1358900">
                <a:moveTo>
                  <a:pt x="12826" y="1257300"/>
                </a:moveTo>
                <a:lnTo>
                  <a:pt x="139" y="1257300"/>
                </a:lnTo>
                <a:lnTo>
                  <a:pt x="0" y="1244600"/>
                </a:lnTo>
                <a:lnTo>
                  <a:pt x="0" y="863600"/>
                </a:lnTo>
                <a:lnTo>
                  <a:pt x="12700" y="863600"/>
                </a:lnTo>
                <a:lnTo>
                  <a:pt x="12826" y="1257300"/>
                </a:lnTo>
                <a:close/>
              </a:path>
              <a:path w="1870075" h="1358900">
                <a:moveTo>
                  <a:pt x="1869440" y="1257300"/>
                </a:moveTo>
                <a:lnTo>
                  <a:pt x="1856740" y="1257300"/>
                </a:lnTo>
                <a:lnTo>
                  <a:pt x="1856867" y="863600"/>
                </a:lnTo>
                <a:lnTo>
                  <a:pt x="1869567" y="863600"/>
                </a:lnTo>
                <a:lnTo>
                  <a:pt x="1869440" y="1257300"/>
                </a:lnTo>
                <a:close/>
              </a:path>
              <a:path w="1870075" h="1358900">
                <a:moveTo>
                  <a:pt x="13766" y="1270000"/>
                </a:moveTo>
                <a:lnTo>
                  <a:pt x="1181" y="1270000"/>
                </a:lnTo>
                <a:lnTo>
                  <a:pt x="533" y="1257300"/>
                </a:lnTo>
                <a:lnTo>
                  <a:pt x="13144" y="1257300"/>
                </a:lnTo>
                <a:lnTo>
                  <a:pt x="13766" y="1270000"/>
                </a:lnTo>
                <a:close/>
              </a:path>
              <a:path w="1870075" h="1358900">
                <a:moveTo>
                  <a:pt x="1868385" y="1270000"/>
                </a:moveTo>
                <a:lnTo>
                  <a:pt x="1855812" y="1270000"/>
                </a:lnTo>
                <a:lnTo>
                  <a:pt x="1856422" y="1257300"/>
                </a:lnTo>
                <a:lnTo>
                  <a:pt x="1869033" y="1257300"/>
                </a:lnTo>
                <a:lnTo>
                  <a:pt x="1868385" y="1270000"/>
                </a:lnTo>
                <a:close/>
              </a:path>
              <a:path w="1870075" h="1358900">
                <a:moveTo>
                  <a:pt x="16802" y="1282700"/>
                </a:moveTo>
                <a:lnTo>
                  <a:pt x="4622" y="1282700"/>
                </a:lnTo>
                <a:lnTo>
                  <a:pt x="3238" y="1270000"/>
                </a:lnTo>
                <a:lnTo>
                  <a:pt x="15494" y="1270000"/>
                </a:lnTo>
                <a:lnTo>
                  <a:pt x="16802" y="1282700"/>
                </a:lnTo>
                <a:close/>
              </a:path>
              <a:path w="1870075" h="1358900">
                <a:moveTo>
                  <a:pt x="1864944" y="1282700"/>
                </a:moveTo>
                <a:lnTo>
                  <a:pt x="1852777" y="1282700"/>
                </a:lnTo>
                <a:lnTo>
                  <a:pt x="1854073" y="1270000"/>
                </a:lnTo>
                <a:lnTo>
                  <a:pt x="1866328" y="1270000"/>
                </a:lnTo>
                <a:lnTo>
                  <a:pt x="1864944" y="1282700"/>
                </a:lnTo>
                <a:close/>
              </a:path>
              <a:path w="1870075" h="1358900">
                <a:moveTo>
                  <a:pt x="21653" y="1295400"/>
                </a:moveTo>
                <a:lnTo>
                  <a:pt x="8089" y="1295400"/>
                </a:lnTo>
                <a:lnTo>
                  <a:pt x="6235" y="1282700"/>
                </a:lnTo>
                <a:lnTo>
                  <a:pt x="19723" y="1282700"/>
                </a:lnTo>
                <a:lnTo>
                  <a:pt x="21653" y="1295400"/>
                </a:lnTo>
                <a:close/>
              </a:path>
              <a:path w="1870075" h="1358900">
                <a:moveTo>
                  <a:pt x="1861489" y="1295400"/>
                </a:moveTo>
                <a:lnTo>
                  <a:pt x="1847913" y="1295400"/>
                </a:lnTo>
                <a:lnTo>
                  <a:pt x="1849843" y="1282700"/>
                </a:lnTo>
                <a:lnTo>
                  <a:pt x="1863331" y="1282700"/>
                </a:lnTo>
                <a:lnTo>
                  <a:pt x="1861489" y="1295400"/>
                </a:lnTo>
                <a:close/>
              </a:path>
              <a:path w="1870075" h="1358900">
                <a:moveTo>
                  <a:pt x="30695" y="1308100"/>
                </a:moveTo>
                <a:lnTo>
                  <a:pt x="14897" y="1308100"/>
                </a:lnTo>
                <a:lnTo>
                  <a:pt x="12420" y="1295400"/>
                </a:lnTo>
                <a:lnTo>
                  <a:pt x="28003" y="1295400"/>
                </a:lnTo>
                <a:lnTo>
                  <a:pt x="30695" y="1308100"/>
                </a:lnTo>
                <a:close/>
              </a:path>
              <a:path w="1870075" h="1358900">
                <a:moveTo>
                  <a:pt x="1854682" y="1308100"/>
                </a:moveTo>
                <a:lnTo>
                  <a:pt x="1838871" y="1308100"/>
                </a:lnTo>
                <a:lnTo>
                  <a:pt x="1841563" y="1295400"/>
                </a:lnTo>
                <a:lnTo>
                  <a:pt x="1857159" y="1295400"/>
                </a:lnTo>
                <a:lnTo>
                  <a:pt x="1854682" y="1308100"/>
                </a:lnTo>
                <a:close/>
              </a:path>
              <a:path w="1870075" h="1358900">
                <a:moveTo>
                  <a:pt x="39204" y="1320800"/>
                </a:moveTo>
                <a:lnTo>
                  <a:pt x="23482" y="1320800"/>
                </a:lnTo>
                <a:lnTo>
                  <a:pt x="20434" y="1308100"/>
                </a:lnTo>
                <a:lnTo>
                  <a:pt x="36017" y="1308100"/>
                </a:lnTo>
                <a:lnTo>
                  <a:pt x="39204" y="1320800"/>
                </a:lnTo>
                <a:close/>
              </a:path>
              <a:path w="1870075" h="1358900">
                <a:moveTo>
                  <a:pt x="42341" y="1320800"/>
                </a:moveTo>
                <a:lnTo>
                  <a:pt x="39204" y="1320800"/>
                </a:lnTo>
                <a:lnTo>
                  <a:pt x="38989" y="1308100"/>
                </a:lnTo>
                <a:lnTo>
                  <a:pt x="42341" y="1320800"/>
                </a:lnTo>
                <a:close/>
              </a:path>
              <a:path w="1870075" h="1358900">
                <a:moveTo>
                  <a:pt x="1830362" y="1320800"/>
                </a:moveTo>
                <a:lnTo>
                  <a:pt x="1827225" y="1320800"/>
                </a:lnTo>
                <a:lnTo>
                  <a:pt x="1830577" y="1308100"/>
                </a:lnTo>
                <a:lnTo>
                  <a:pt x="1830362" y="1320800"/>
                </a:lnTo>
                <a:close/>
              </a:path>
              <a:path w="1870075" h="1358900">
                <a:moveTo>
                  <a:pt x="1846084" y="1320800"/>
                </a:moveTo>
                <a:lnTo>
                  <a:pt x="1830362" y="1320800"/>
                </a:lnTo>
                <a:lnTo>
                  <a:pt x="1833562" y="1308100"/>
                </a:lnTo>
                <a:lnTo>
                  <a:pt x="1849132" y="1308100"/>
                </a:lnTo>
                <a:lnTo>
                  <a:pt x="1846084" y="1320800"/>
                </a:lnTo>
                <a:close/>
              </a:path>
              <a:path w="1870075" h="1358900">
                <a:moveTo>
                  <a:pt x="56235" y="1333500"/>
                </a:moveTo>
                <a:lnTo>
                  <a:pt x="37414" y="1333500"/>
                </a:lnTo>
                <a:lnTo>
                  <a:pt x="33693" y="1320800"/>
                </a:lnTo>
                <a:lnTo>
                  <a:pt x="52311" y="1320800"/>
                </a:lnTo>
                <a:lnTo>
                  <a:pt x="56235" y="1333500"/>
                </a:lnTo>
                <a:close/>
              </a:path>
              <a:path w="1870075" h="1358900">
                <a:moveTo>
                  <a:pt x="1832152" y="1333500"/>
                </a:moveTo>
                <a:lnTo>
                  <a:pt x="1813344" y="1333500"/>
                </a:lnTo>
                <a:lnTo>
                  <a:pt x="1817255" y="1320800"/>
                </a:lnTo>
                <a:lnTo>
                  <a:pt x="1835886" y="1320800"/>
                </a:lnTo>
                <a:lnTo>
                  <a:pt x="1832152" y="1333500"/>
                </a:lnTo>
                <a:close/>
              </a:path>
              <a:path w="1870075" h="1358900">
                <a:moveTo>
                  <a:pt x="93764" y="1346200"/>
                </a:moveTo>
                <a:lnTo>
                  <a:pt x="53809" y="1346200"/>
                </a:lnTo>
                <a:lnTo>
                  <a:pt x="49504" y="1333500"/>
                </a:lnTo>
                <a:lnTo>
                  <a:pt x="88938" y="1333500"/>
                </a:lnTo>
                <a:lnTo>
                  <a:pt x="93764" y="1346200"/>
                </a:lnTo>
                <a:close/>
              </a:path>
              <a:path w="1870075" h="1358900">
                <a:moveTo>
                  <a:pt x="1815757" y="1346200"/>
                </a:moveTo>
                <a:lnTo>
                  <a:pt x="1775802" y="1346200"/>
                </a:lnTo>
                <a:lnTo>
                  <a:pt x="1780628" y="1333500"/>
                </a:lnTo>
                <a:lnTo>
                  <a:pt x="1820062" y="1333500"/>
                </a:lnTo>
                <a:lnTo>
                  <a:pt x="1815757" y="1346200"/>
                </a:lnTo>
                <a:close/>
              </a:path>
              <a:path w="1870075" h="1358900">
                <a:moveTo>
                  <a:pt x="1777250" y="1358900"/>
                </a:moveTo>
                <a:lnTo>
                  <a:pt x="92328" y="1358900"/>
                </a:lnTo>
                <a:lnTo>
                  <a:pt x="87172" y="1346200"/>
                </a:lnTo>
                <a:lnTo>
                  <a:pt x="1782394" y="1346200"/>
                </a:lnTo>
                <a:lnTo>
                  <a:pt x="1777250" y="1358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36687" y="3732504"/>
            <a:ext cx="367855" cy="3888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875473" y="3720439"/>
            <a:ext cx="414210" cy="405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342833" y="3714724"/>
            <a:ext cx="402145" cy="4072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55992" y="1107947"/>
            <a:ext cx="1653539" cy="975360"/>
          </a:xfrm>
          <a:custGeom>
            <a:avLst/>
            <a:gdLst/>
            <a:ahLst/>
            <a:cxnLst/>
            <a:rect l="l" t="t" r="r" b="b"/>
            <a:pathLst>
              <a:path w="1653540" h="975360">
                <a:moveTo>
                  <a:pt x="1556003" y="577595"/>
                </a:moveTo>
                <a:lnTo>
                  <a:pt x="97535" y="577595"/>
                </a:lnTo>
                <a:lnTo>
                  <a:pt x="59569" y="570429"/>
                </a:lnTo>
                <a:lnTo>
                  <a:pt x="28700" y="549973"/>
                </a:lnTo>
                <a:lnTo>
                  <a:pt x="7948" y="519388"/>
                </a:lnTo>
                <a:lnTo>
                  <a:pt x="355" y="481850"/>
                </a:lnTo>
                <a:lnTo>
                  <a:pt x="0" y="481583"/>
                </a:lnTo>
                <a:lnTo>
                  <a:pt x="0" y="96011"/>
                </a:lnTo>
                <a:lnTo>
                  <a:pt x="7797" y="58412"/>
                </a:lnTo>
                <a:lnTo>
                  <a:pt x="28655" y="27779"/>
                </a:lnTo>
                <a:lnTo>
                  <a:pt x="59569" y="7259"/>
                </a:lnTo>
                <a:lnTo>
                  <a:pt x="97535" y="0"/>
                </a:lnTo>
                <a:lnTo>
                  <a:pt x="1556003" y="0"/>
                </a:lnTo>
                <a:lnTo>
                  <a:pt x="1593955" y="7259"/>
                </a:lnTo>
                <a:lnTo>
                  <a:pt x="1624864" y="27779"/>
                </a:lnTo>
                <a:lnTo>
                  <a:pt x="1645727" y="58412"/>
                </a:lnTo>
                <a:lnTo>
                  <a:pt x="1653539" y="96011"/>
                </a:lnTo>
                <a:lnTo>
                  <a:pt x="1653539" y="336803"/>
                </a:lnTo>
                <a:lnTo>
                  <a:pt x="1653158" y="481850"/>
                </a:lnTo>
                <a:lnTo>
                  <a:pt x="1653484" y="481850"/>
                </a:lnTo>
                <a:lnTo>
                  <a:pt x="1645727" y="519276"/>
                </a:lnTo>
                <a:lnTo>
                  <a:pt x="1624864" y="549940"/>
                </a:lnTo>
                <a:lnTo>
                  <a:pt x="1593933" y="570433"/>
                </a:lnTo>
                <a:lnTo>
                  <a:pt x="1556003" y="577595"/>
                </a:lnTo>
                <a:close/>
              </a:path>
              <a:path w="1653540" h="975360">
                <a:moveTo>
                  <a:pt x="1653484" y="481850"/>
                </a:moveTo>
                <a:lnTo>
                  <a:pt x="1653158" y="481850"/>
                </a:lnTo>
                <a:lnTo>
                  <a:pt x="1653539" y="481583"/>
                </a:lnTo>
                <a:lnTo>
                  <a:pt x="1653484" y="481850"/>
                </a:lnTo>
                <a:close/>
              </a:path>
              <a:path w="1653540" h="975360">
                <a:moveTo>
                  <a:pt x="893063" y="975359"/>
                </a:moveTo>
                <a:lnTo>
                  <a:pt x="964691" y="577595"/>
                </a:lnTo>
                <a:lnTo>
                  <a:pt x="1377696" y="577595"/>
                </a:lnTo>
                <a:lnTo>
                  <a:pt x="893063" y="9753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50124" y="1101039"/>
            <a:ext cx="1665605" cy="998219"/>
          </a:xfrm>
          <a:custGeom>
            <a:avLst/>
            <a:gdLst/>
            <a:ahLst/>
            <a:cxnLst/>
            <a:rect l="l" t="t" r="r" b="b"/>
            <a:pathLst>
              <a:path w="1665604" h="998219">
                <a:moveTo>
                  <a:pt x="962746" y="590549"/>
                </a:moveTo>
                <a:lnTo>
                  <a:pt x="92189" y="590549"/>
                </a:lnTo>
                <a:lnTo>
                  <a:pt x="87045" y="589279"/>
                </a:lnTo>
                <a:lnTo>
                  <a:pt x="81978" y="589279"/>
                </a:lnTo>
                <a:lnTo>
                  <a:pt x="72123" y="586739"/>
                </a:lnTo>
                <a:lnTo>
                  <a:pt x="67335" y="584199"/>
                </a:lnTo>
                <a:lnTo>
                  <a:pt x="62661" y="582929"/>
                </a:lnTo>
                <a:lnTo>
                  <a:pt x="58115" y="580389"/>
                </a:lnTo>
                <a:lnTo>
                  <a:pt x="53670" y="579119"/>
                </a:lnTo>
                <a:lnTo>
                  <a:pt x="49364" y="576579"/>
                </a:lnTo>
                <a:lnTo>
                  <a:pt x="45199" y="572769"/>
                </a:lnTo>
                <a:lnTo>
                  <a:pt x="41160" y="570229"/>
                </a:lnTo>
                <a:lnTo>
                  <a:pt x="37287" y="567689"/>
                </a:lnTo>
                <a:lnTo>
                  <a:pt x="33553" y="563879"/>
                </a:lnTo>
                <a:lnTo>
                  <a:pt x="29984" y="561339"/>
                </a:lnTo>
                <a:lnTo>
                  <a:pt x="26581" y="557529"/>
                </a:lnTo>
                <a:lnTo>
                  <a:pt x="23342" y="553719"/>
                </a:lnTo>
                <a:lnTo>
                  <a:pt x="20294" y="549909"/>
                </a:lnTo>
                <a:lnTo>
                  <a:pt x="17424" y="546099"/>
                </a:lnTo>
                <a:lnTo>
                  <a:pt x="14757" y="541019"/>
                </a:lnTo>
                <a:lnTo>
                  <a:pt x="12280" y="537209"/>
                </a:lnTo>
                <a:lnTo>
                  <a:pt x="10007" y="532129"/>
                </a:lnTo>
                <a:lnTo>
                  <a:pt x="7950" y="528319"/>
                </a:lnTo>
                <a:lnTo>
                  <a:pt x="6108" y="523239"/>
                </a:lnTo>
                <a:lnTo>
                  <a:pt x="4495" y="518159"/>
                </a:lnTo>
                <a:lnTo>
                  <a:pt x="3098" y="514349"/>
                </a:lnTo>
                <a:lnTo>
                  <a:pt x="1955" y="509269"/>
                </a:lnTo>
                <a:lnTo>
                  <a:pt x="1054" y="504189"/>
                </a:lnTo>
                <a:lnTo>
                  <a:pt x="393" y="499109"/>
                </a:lnTo>
                <a:lnTo>
                  <a:pt x="0" y="494029"/>
                </a:lnTo>
                <a:lnTo>
                  <a:pt x="0" y="96519"/>
                </a:lnTo>
                <a:lnTo>
                  <a:pt x="6108" y="67309"/>
                </a:lnTo>
                <a:lnTo>
                  <a:pt x="7950" y="62229"/>
                </a:lnTo>
                <a:lnTo>
                  <a:pt x="10007" y="57149"/>
                </a:lnTo>
                <a:lnTo>
                  <a:pt x="12280" y="53339"/>
                </a:lnTo>
                <a:lnTo>
                  <a:pt x="14757" y="48259"/>
                </a:lnTo>
                <a:lnTo>
                  <a:pt x="33553" y="26669"/>
                </a:lnTo>
                <a:lnTo>
                  <a:pt x="37287" y="22859"/>
                </a:lnTo>
                <a:lnTo>
                  <a:pt x="41160" y="20319"/>
                </a:lnTo>
                <a:lnTo>
                  <a:pt x="45199" y="16509"/>
                </a:lnTo>
                <a:lnTo>
                  <a:pt x="49364" y="13969"/>
                </a:lnTo>
                <a:lnTo>
                  <a:pt x="53670" y="11429"/>
                </a:lnTo>
                <a:lnTo>
                  <a:pt x="58115" y="8889"/>
                </a:lnTo>
                <a:lnTo>
                  <a:pt x="62661" y="7619"/>
                </a:lnTo>
                <a:lnTo>
                  <a:pt x="67335" y="5079"/>
                </a:lnTo>
                <a:lnTo>
                  <a:pt x="87045" y="0"/>
                </a:lnTo>
                <a:lnTo>
                  <a:pt x="1578203" y="0"/>
                </a:lnTo>
                <a:lnTo>
                  <a:pt x="1593126" y="3809"/>
                </a:lnTo>
                <a:lnTo>
                  <a:pt x="1597901" y="5079"/>
                </a:lnTo>
                <a:lnTo>
                  <a:pt x="1602574" y="7619"/>
                </a:lnTo>
                <a:lnTo>
                  <a:pt x="1607134" y="8889"/>
                </a:lnTo>
                <a:lnTo>
                  <a:pt x="1611566" y="11429"/>
                </a:lnTo>
                <a:lnTo>
                  <a:pt x="1613719" y="12699"/>
                </a:lnTo>
                <a:lnTo>
                  <a:pt x="89115" y="12699"/>
                </a:lnTo>
                <a:lnTo>
                  <a:pt x="84366" y="13969"/>
                </a:lnTo>
                <a:lnTo>
                  <a:pt x="84683" y="13969"/>
                </a:lnTo>
                <a:lnTo>
                  <a:pt x="80009" y="15239"/>
                </a:lnTo>
                <a:lnTo>
                  <a:pt x="80314" y="15239"/>
                </a:lnTo>
                <a:lnTo>
                  <a:pt x="75742" y="16509"/>
                </a:lnTo>
                <a:lnTo>
                  <a:pt x="76034" y="16509"/>
                </a:lnTo>
                <a:lnTo>
                  <a:pt x="71551" y="17779"/>
                </a:lnTo>
                <a:lnTo>
                  <a:pt x="71856" y="17779"/>
                </a:lnTo>
                <a:lnTo>
                  <a:pt x="67475" y="19049"/>
                </a:lnTo>
                <a:lnTo>
                  <a:pt x="67754" y="19049"/>
                </a:lnTo>
                <a:lnTo>
                  <a:pt x="65620" y="20319"/>
                </a:lnTo>
                <a:lnTo>
                  <a:pt x="63766" y="20319"/>
                </a:lnTo>
                <a:lnTo>
                  <a:pt x="59601" y="22859"/>
                </a:lnTo>
                <a:lnTo>
                  <a:pt x="59867" y="22859"/>
                </a:lnTo>
                <a:lnTo>
                  <a:pt x="55829" y="25399"/>
                </a:lnTo>
                <a:lnTo>
                  <a:pt x="56095" y="25399"/>
                </a:lnTo>
                <a:lnTo>
                  <a:pt x="52184" y="27939"/>
                </a:lnTo>
                <a:lnTo>
                  <a:pt x="52438" y="27939"/>
                </a:lnTo>
                <a:lnTo>
                  <a:pt x="48653" y="30479"/>
                </a:lnTo>
                <a:lnTo>
                  <a:pt x="48894" y="30479"/>
                </a:lnTo>
                <a:lnTo>
                  <a:pt x="45250" y="33019"/>
                </a:lnTo>
                <a:lnTo>
                  <a:pt x="45478" y="33019"/>
                </a:lnTo>
                <a:lnTo>
                  <a:pt x="41986" y="35559"/>
                </a:lnTo>
                <a:lnTo>
                  <a:pt x="42202" y="35559"/>
                </a:lnTo>
                <a:lnTo>
                  <a:pt x="38861" y="38099"/>
                </a:lnTo>
                <a:lnTo>
                  <a:pt x="39065" y="38099"/>
                </a:lnTo>
                <a:lnTo>
                  <a:pt x="35877" y="41909"/>
                </a:lnTo>
                <a:lnTo>
                  <a:pt x="36080" y="41909"/>
                </a:lnTo>
                <a:lnTo>
                  <a:pt x="33045" y="44449"/>
                </a:lnTo>
                <a:lnTo>
                  <a:pt x="33235" y="44449"/>
                </a:lnTo>
                <a:lnTo>
                  <a:pt x="30378" y="48259"/>
                </a:lnTo>
                <a:lnTo>
                  <a:pt x="30556" y="48259"/>
                </a:lnTo>
                <a:lnTo>
                  <a:pt x="27863" y="52069"/>
                </a:lnTo>
                <a:lnTo>
                  <a:pt x="28041" y="52069"/>
                </a:lnTo>
                <a:lnTo>
                  <a:pt x="25526" y="55879"/>
                </a:lnTo>
                <a:lnTo>
                  <a:pt x="25692" y="55879"/>
                </a:lnTo>
                <a:lnTo>
                  <a:pt x="23367" y="59689"/>
                </a:lnTo>
                <a:lnTo>
                  <a:pt x="23507" y="59689"/>
                </a:lnTo>
                <a:lnTo>
                  <a:pt x="21386" y="63499"/>
                </a:lnTo>
                <a:lnTo>
                  <a:pt x="19583" y="67309"/>
                </a:lnTo>
                <a:lnTo>
                  <a:pt x="17983" y="71119"/>
                </a:lnTo>
                <a:lnTo>
                  <a:pt x="16573" y="74929"/>
                </a:lnTo>
                <a:lnTo>
                  <a:pt x="15366" y="80009"/>
                </a:lnTo>
                <a:lnTo>
                  <a:pt x="14363" y="83819"/>
                </a:lnTo>
                <a:lnTo>
                  <a:pt x="13576" y="88899"/>
                </a:lnTo>
                <a:lnTo>
                  <a:pt x="13017" y="92709"/>
                </a:lnTo>
                <a:lnTo>
                  <a:pt x="12687" y="97789"/>
                </a:lnTo>
                <a:lnTo>
                  <a:pt x="12573" y="101599"/>
                </a:lnTo>
                <a:lnTo>
                  <a:pt x="12560" y="487679"/>
                </a:lnTo>
                <a:lnTo>
                  <a:pt x="12674" y="492759"/>
                </a:lnTo>
                <a:lnTo>
                  <a:pt x="13042" y="497839"/>
                </a:lnTo>
                <a:lnTo>
                  <a:pt x="13169" y="497839"/>
                </a:lnTo>
                <a:lnTo>
                  <a:pt x="13627" y="501649"/>
                </a:lnTo>
                <a:lnTo>
                  <a:pt x="14427" y="506729"/>
                </a:lnTo>
                <a:lnTo>
                  <a:pt x="15443" y="510539"/>
                </a:lnTo>
                <a:lnTo>
                  <a:pt x="16662" y="515619"/>
                </a:lnTo>
                <a:lnTo>
                  <a:pt x="16951" y="515619"/>
                </a:lnTo>
                <a:lnTo>
                  <a:pt x="18084" y="519429"/>
                </a:lnTo>
                <a:lnTo>
                  <a:pt x="19710" y="523239"/>
                </a:lnTo>
                <a:lnTo>
                  <a:pt x="21513" y="527049"/>
                </a:lnTo>
                <a:lnTo>
                  <a:pt x="23507" y="530859"/>
                </a:lnTo>
                <a:lnTo>
                  <a:pt x="23367" y="530859"/>
                </a:lnTo>
                <a:lnTo>
                  <a:pt x="25692" y="534669"/>
                </a:lnTo>
                <a:lnTo>
                  <a:pt x="25526" y="534669"/>
                </a:lnTo>
                <a:lnTo>
                  <a:pt x="28041" y="538479"/>
                </a:lnTo>
                <a:lnTo>
                  <a:pt x="27863" y="538479"/>
                </a:lnTo>
                <a:lnTo>
                  <a:pt x="30556" y="542289"/>
                </a:lnTo>
                <a:lnTo>
                  <a:pt x="30378" y="542289"/>
                </a:lnTo>
                <a:lnTo>
                  <a:pt x="33235" y="546099"/>
                </a:lnTo>
                <a:lnTo>
                  <a:pt x="34057" y="546099"/>
                </a:lnTo>
                <a:lnTo>
                  <a:pt x="36080" y="548639"/>
                </a:lnTo>
                <a:lnTo>
                  <a:pt x="35877" y="548639"/>
                </a:lnTo>
                <a:lnTo>
                  <a:pt x="39065" y="552449"/>
                </a:lnTo>
                <a:lnTo>
                  <a:pt x="39975" y="552449"/>
                </a:lnTo>
                <a:lnTo>
                  <a:pt x="42202" y="554989"/>
                </a:lnTo>
                <a:lnTo>
                  <a:pt x="41986" y="554989"/>
                </a:lnTo>
                <a:lnTo>
                  <a:pt x="45478" y="557529"/>
                </a:lnTo>
                <a:lnTo>
                  <a:pt x="45250" y="557529"/>
                </a:lnTo>
                <a:lnTo>
                  <a:pt x="48894" y="560069"/>
                </a:lnTo>
                <a:lnTo>
                  <a:pt x="48653" y="560069"/>
                </a:lnTo>
                <a:lnTo>
                  <a:pt x="52438" y="562609"/>
                </a:lnTo>
                <a:lnTo>
                  <a:pt x="52184" y="562609"/>
                </a:lnTo>
                <a:lnTo>
                  <a:pt x="56095" y="565149"/>
                </a:lnTo>
                <a:lnTo>
                  <a:pt x="55829" y="565149"/>
                </a:lnTo>
                <a:lnTo>
                  <a:pt x="59867" y="567689"/>
                </a:lnTo>
                <a:lnTo>
                  <a:pt x="59601" y="567689"/>
                </a:lnTo>
                <a:lnTo>
                  <a:pt x="63766" y="568959"/>
                </a:lnTo>
                <a:lnTo>
                  <a:pt x="63487" y="568959"/>
                </a:lnTo>
                <a:lnTo>
                  <a:pt x="67754" y="571499"/>
                </a:lnTo>
                <a:lnTo>
                  <a:pt x="67475" y="571499"/>
                </a:lnTo>
                <a:lnTo>
                  <a:pt x="71856" y="572769"/>
                </a:lnTo>
                <a:lnTo>
                  <a:pt x="71551" y="572769"/>
                </a:lnTo>
                <a:lnTo>
                  <a:pt x="76034" y="574039"/>
                </a:lnTo>
                <a:lnTo>
                  <a:pt x="75742" y="574039"/>
                </a:lnTo>
                <a:lnTo>
                  <a:pt x="80314" y="575309"/>
                </a:lnTo>
                <a:lnTo>
                  <a:pt x="80009" y="575309"/>
                </a:lnTo>
                <a:lnTo>
                  <a:pt x="84683" y="576579"/>
                </a:lnTo>
                <a:lnTo>
                  <a:pt x="84366" y="576579"/>
                </a:lnTo>
                <a:lnTo>
                  <a:pt x="89115" y="577849"/>
                </a:lnTo>
                <a:lnTo>
                  <a:pt x="977938" y="577849"/>
                </a:lnTo>
                <a:lnTo>
                  <a:pt x="977029" y="582929"/>
                </a:lnTo>
                <a:lnTo>
                  <a:pt x="964107" y="582929"/>
                </a:lnTo>
                <a:lnTo>
                  <a:pt x="962746" y="590549"/>
                </a:lnTo>
                <a:close/>
              </a:path>
              <a:path w="1665604" h="998219">
                <a:moveTo>
                  <a:pt x="1601762" y="21589"/>
                </a:moveTo>
                <a:lnTo>
                  <a:pt x="1597482" y="19049"/>
                </a:lnTo>
                <a:lnTo>
                  <a:pt x="1597774" y="19049"/>
                </a:lnTo>
                <a:lnTo>
                  <a:pt x="1593392" y="17779"/>
                </a:lnTo>
                <a:lnTo>
                  <a:pt x="1593684" y="17779"/>
                </a:lnTo>
                <a:lnTo>
                  <a:pt x="1589201" y="16509"/>
                </a:lnTo>
                <a:lnTo>
                  <a:pt x="1589506" y="16509"/>
                </a:lnTo>
                <a:lnTo>
                  <a:pt x="1584921" y="15239"/>
                </a:lnTo>
                <a:lnTo>
                  <a:pt x="1585226" y="15239"/>
                </a:lnTo>
                <a:lnTo>
                  <a:pt x="1580565" y="13969"/>
                </a:lnTo>
                <a:lnTo>
                  <a:pt x="1580870" y="13969"/>
                </a:lnTo>
                <a:lnTo>
                  <a:pt x="1576120" y="12699"/>
                </a:lnTo>
                <a:lnTo>
                  <a:pt x="1613719" y="12699"/>
                </a:lnTo>
                <a:lnTo>
                  <a:pt x="1615871" y="13969"/>
                </a:lnTo>
                <a:lnTo>
                  <a:pt x="1620037" y="16509"/>
                </a:lnTo>
                <a:lnTo>
                  <a:pt x="1624076" y="20319"/>
                </a:lnTo>
                <a:lnTo>
                  <a:pt x="1601482" y="20319"/>
                </a:lnTo>
                <a:lnTo>
                  <a:pt x="1601762" y="21589"/>
                </a:lnTo>
                <a:close/>
              </a:path>
              <a:path w="1665604" h="998219">
                <a:moveTo>
                  <a:pt x="63487" y="21589"/>
                </a:moveTo>
                <a:lnTo>
                  <a:pt x="63766" y="20319"/>
                </a:lnTo>
                <a:lnTo>
                  <a:pt x="65620" y="20319"/>
                </a:lnTo>
                <a:lnTo>
                  <a:pt x="63487" y="21589"/>
                </a:lnTo>
                <a:close/>
              </a:path>
              <a:path w="1665604" h="998219">
                <a:moveTo>
                  <a:pt x="1664941" y="497839"/>
                </a:moveTo>
                <a:lnTo>
                  <a:pt x="1652193" y="497839"/>
                </a:lnTo>
                <a:lnTo>
                  <a:pt x="1652562" y="492759"/>
                </a:lnTo>
                <a:lnTo>
                  <a:pt x="1652676" y="101599"/>
                </a:lnTo>
                <a:lnTo>
                  <a:pt x="1652549" y="97789"/>
                </a:lnTo>
                <a:lnTo>
                  <a:pt x="1652193" y="92709"/>
                </a:lnTo>
                <a:lnTo>
                  <a:pt x="1651609" y="88899"/>
                </a:lnTo>
                <a:lnTo>
                  <a:pt x="1650809" y="83819"/>
                </a:lnTo>
                <a:lnTo>
                  <a:pt x="1649793" y="80009"/>
                </a:lnTo>
                <a:lnTo>
                  <a:pt x="1648574" y="74929"/>
                </a:lnTo>
                <a:lnTo>
                  <a:pt x="1647151" y="71119"/>
                </a:lnTo>
                <a:lnTo>
                  <a:pt x="1645538" y="67309"/>
                </a:lnTo>
                <a:lnTo>
                  <a:pt x="1643722" y="63499"/>
                </a:lnTo>
                <a:lnTo>
                  <a:pt x="1643862" y="63499"/>
                </a:lnTo>
                <a:lnTo>
                  <a:pt x="1641728" y="59689"/>
                </a:lnTo>
                <a:lnTo>
                  <a:pt x="1641868" y="59689"/>
                </a:lnTo>
                <a:lnTo>
                  <a:pt x="1639544" y="55879"/>
                </a:lnTo>
                <a:lnTo>
                  <a:pt x="1639709" y="55879"/>
                </a:lnTo>
                <a:lnTo>
                  <a:pt x="1637195" y="52069"/>
                </a:lnTo>
                <a:lnTo>
                  <a:pt x="1637372" y="52069"/>
                </a:lnTo>
                <a:lnTo>
                  <a:pt x="1634680" y="48259"/>
                </a:lnTo>
                <a:lnTo>
                  <a:pt x="1634858" y="48259"/>
                </a:lnTo>
                <a:lnTo>
                  <a:pt x="1632000" y="44449"/>
                </a:lnTo>
                <a:lnTo>
                  <a:pt x="1632191" y="44449"/>
                </a:lnTo>
                <a:lnTo>
                  <a:pt x="1629155" y="41909"/>
                </a:lnTo>
                <a:lnTo>
                  <a:pt x="1629359" y="41909"/>
                </a:lnTo>
                <a:lnTo>
                  <a:pt x="1626171" y="38099"/>
                </a:lnTo>
                <a:lnTo>
                  <a:pt x="1626387" y="38099"/>
                </a:lnTo>
                <a:lnTo>
                  <a:pt x="1623034" y="35559"/>
                </a:lnTo>
                <a:lnTo>
                  <a:pt x="1623263" y="35559"/>
                </a:lnTo>
                <a:lnTo>
                  <a:pt x="1619757" y="33019"/>
                </a:lnTo>
                <a:lnTo>
                  <a:pt x="1619986" y="33019"/>
                </a:lnTo>
                <a:lnTo>
                  <a:pt x="1616341" y="30479"/>
                </a:lnTo>
                <a:lnTo>
                  <a:pt x="1616595" y="30479"/>
                </a:lnTo>
                <a:lnTo>
                  <a:pt x="1612811" y="27939"/>
                </a:lnTo>
                <a:lnTo>
                  <a:pt x="1613065" y="27939"/>
                </a:lnTo>
                <a:lnTo>
                  <a:pt x="1609140" y="25399"/>
                </a:lnTo>
                <a:lnTo>
                  <a:pt x="1609407" y="25399"/>
                </a:lnTo>
                <a:lnTo>
                  <a:pt x="1605368" y="22859"/>
                </a:lnTo>
                <a:lnTo>
                  <a:pt x="1605635" y="22859"/>
                </a:lnTo>
                <a:lnTo>
                  <a:pt x="1601482" y="20319"/>
                </a:lnTo>
                <a:lnTo>
                  <a:pt x="1624076" y="20319"/>
                </a:lnTo>
                <a:lnTo>
                  <a:pt x="1627962" y="22859"/>
                </a:lnTo>
                <a:lnTo>
                  <a:pt x="1631683" y="26669"/>
                </a:lnTo>
                <a:lnTo>
                  <a:pt x="1635252" y="29209"/>
                </a:lnTo>
                <a:lnTo>
                  <a:pt x="1652955" y="53339"/>
                </a:lnTo>
                <a:lnTo>
                  <a:pt x="1655229" y="57149"/>
                </a:lnTo>
                <a:lnTo>
                  <a:pt x="1657286" y="62229"/>
                </a:lnTo>
                <a:lnTo>
                  <a:pt x="1659127" y="67309"/>
                </a:lnTo>
                <a:lnTo>
                  <a:pt x="1660753" y="71119"/>
                </a:lnTo>
                <a:lnTo>
                  <a:pt x="1665271" y="97789"/>
                </a:lnTo>
                <a:lnTo>
                  <a:pt x="1665236" y="494029"/>
                </a:lnTo>
                <a:lnTo>
                  <a:pt x="1664941" y="497839"/>
                </a:lnTo>
                <a:close/>
              </a:path>
              <a:path w="1665604" h="998219">
                <a:moveTo>
                  <a:pt x="12573" y="102361"/>
                </a:moveTo>
                <a:lnTo>
                  <a:pt x="12573" y="101599"/>
                </a:lnTo>
                <a:lnTo>
                  <a:pt x="12573" y="102361"/>
                </a:lnTo>
                <a:close/>
              </a:path>
              <a:path w="1665604" h="998219">
                <a:moveTo>
                  <a:pt x="1652676" y="102869"/>
                </a:moveTo>
                <a:lnTo>
                  <a:pt x="1652644" y="101599"/>
                </a:lnTo>
                <a:lnTo>
                  <a:pt x="1652676" y="102869"/>
                </a:lnTo>
                <a:close/>
              </a:path>
              <a:path w="1665604" h="998219">
                <a:moveTo>
                  <a:pt x="12573" y="102869"/>
                </a:moveTo>
                <a:lnTo>
                  <a:pt x="12573" y="102361"/>
                </a:lnTo>
                <a:lnTo>
                  <a:pt x="12573" y="102869"/>
                </a:lnTo>
                <a:close/>
              </a:path>
              <a:path w="1665604" h="998219">
                <a:moveTo>
                  <a:pt x="13169" y="497839"/>
                </a:moveTo>
                <a:lnTo>
                  <a:pt x="13042" y="497839"/>
                </a:lnTo>
                <a:lnTo>
                  <a:pt x="13017" y="496569"/>
                </a:lnTo>
                <a:lnTo>
                  <a:pt x="13169" y="497839"/>
                </a:lnTo>
                <a:close/>
              </a:path>
              <a:path w="1665604" h="998219">
                <a:moveTo>
                  <a:pt x="1661676" y="515619"/>
                </a:moveTo>
                <a:lnTo>
                  <a:pt x="1648574" y="515619"/>
                </a:lnTo>
                <a:lnTo>
                  <a:pt x="1649882" y="510539"/>
                </a:lnTo>
                <a:lnTo>
                  <a:pt x="1650873" y="506729"/>
                </a:lnTo>
                <a:lnTo>
                  <a:pt x="1651660" y="501649"/>
                </a:lnTo>
                <a:lnTo>
                  <a:pt x="1652219" y="496569"/>
                </a:lnTo>
                <a:lnTo>
                  <a:pt x="1652193" y="497839"/>
                </a:lnTo>
                <a:lnTo>
                  <a:pt x="1664941" y="497839"/>
                </a:lnTo>
                <a:lnTo>
                  <a:pt x="1664842" y="499109"/>
                </a:lnTo>
                <a:lnTo>
                  <a:pt x="1664195" y="504189"/>
                </a:lnTo>
                <a:lnTo>
                  <a:pt x="1663280" y="509269"/>
                </a:lnTo>
                <a:lnTo>
                  <a:pt x="1662137" y="514349"/>
                </a:lnTo>
                <a:lnTo>
                  <a:pt x="1661676" y="515619"/>
                </a:lnTo>
                <a:close/>
              </a:path>
              <a:path w="1665604" h="998219">
                <a:moveTo>
                  <a:pt x="16951" y="515619"/>
                </a:moveTo>
                <a:lnTo>
                  <a:pt x="16662" y="515619"/>
                </a:lnTo>
                <a:lnTo>
                  <a:pt x="16573" y="514349"/>
                </a:lnTo>
                <a:lnTo>
                  <a:pt x="16951" y="515619"/>
                </a:lnTo>
                <a:close/>
              </a:path>
              <a:path w="1665604" h="998219">
                <a:moveTo>
                  <a:pt x="1647812" y="546099"/>
                </a:moveTo>
                <a:lnTo>
                  <a:pt x="1632000" y="546099"/>
                </a:lnTo>
                <a:lnTo>
                  <a:pt x="1634858" y="542289"/>
                </a:lnTo>
                <a:lnTo>
                  <a:pt x="1634680" y="542289"/>
                </a:lnTo>
                <a:lnTo>
                  <a:pt x="1637372" y="538479"/>
                </a:lnTo>
                <a:lnTo>
                  <a:pt x="1637195" y="538479"/>
                </a:lnTo>
                <a:lnTo>
                  <a:pt x="1639709" y="534669"/>
                </a:lnTo>
                <a:lnTo>
                  <a:pt x="1639544" y="534669"/>
                </a:lnTo>
                <a:lnTo>
                  <a:pt x="1641868" y="530859"/>
                </a:lnTo>
                <a:lnTo>
                  <a:pt x="1641728" y="530859"/>
                </a:lnTo>
                <a:lnTo>
                  <a:pt x="1643862" y="527049"/>
                </a:lnTo>
                <a:lnTo>
                  <a:pt x="1643722" y="527049"/>
                </a:lnTo>
                <a:lnTo>
                  <a:pt x="1645653" y="523239"/>
                </a:lnTo>
                <a:lnTo>
                  <a:pt x="1647266" y="519429"/>
                </a:lnTo>
                <a:lnTo>
                  <a:pt x="1648675" y="514349"/>
                </a:lnTo>
                <a:lnTo>
                  <a:pt x="1648574" y="515619"/>
                </a:lnTo>
                <a:lnTo>
                  <a:pt x="1661676" y="515619"/>
                </a:lnTo>
                <a:lnTo>
                  <a:pt x="1660753" y="518159"/>
                </a:lnTo>
                <a:lnTo>
                  <a:pt x="1659127" y="523239"/>
                </a:lnTo>
                <a:lnTo>
                  <a:pt x="1657286" y="528319"/>
                </a:lnTo>
                <a:lnTo>
                  <a:pt x="1655229" y="532129"/>
                </a:lnTo>
                <a:lnTo>
                  <a:pt x="1652955" y="537209"/>
                </a:lnTo>
                <a:lnTo>
                  <a:pt x="1650479" y="541019"/>
                </a:lnTo>
                <a:lnTo>
                  <a:pt x="1647812" y="546099"/>
                </a:lnTo>
                <a:close/>
              </a:path>
              <a:path w="1665604" h="998219">
                <a:moveTo>
                  <a:pt x="34057" y="546099"/>
                </a:moveTo>
                <a:lnTo>
                  <a:pt x="33235" y="546099"/>
                </a:lnTo>
                <a:lnTo>
                  <a:pt x="33045" y="544829"/>
                </a:lnTo>
                <a:lnTo>
                  <a:pt x="34057" y="546099"/>
                </a:lnTo>
                <a:close/>
              </a:path>
              <a:path w="1665604" h="998219">
                <a:moveTo>
                  <a:pt x="1642910" y="552449"/>
                </a:moveTo>
                <a:lnTo>
                  <a:pt x="1626171" y="552449"/>
                </a:lnTo>
                <a:lnTo>
                  <a:pt x="1629359" y="548639"/>
                </a:lnTo>
                <a:lnTo>
                  <a:pt x="1629155" y="548639"/>
                </a:lnTo>
                <a:lnTo>
                  <a:pt x="1632191" y="544829"/>
                </a:lnTo>
                <a:lnTo>
                  <a:pt x="1632000" y="546099"/>
                </a:lnTo>
                <a:lnTo>
                  <a:pt x="1647812" y="546099"/>
                </a:lnTo>
                <a:lnTo>
                  <a:pt x="1644942" y="549909"/>
                </a:lnTo>
                <a:lnTo>
                  <a:pt x="1642910" y="552449"/>
                </a:lnTo>
                <a:close/>
              </a:path>
              <a:path w="1665604" h="998219">
                <a:moveTo>
                  <a:pt x="39975" y="552449"/>
                </a:moveTo>
                <a:lnTo>
                  <a:pt x="39065" y="552449"/>
                </a:lnTo>
                <a:lnTo>
                  <a:pt x="38861" y="551179"/>
                </a:lnTo>
                <a:lnTo>
                  <a:pt x="39975" y="552449"/>
                </a:lnTo>
                <a:close/>
              </a:path>
              <a:path w="1665604" h="998219">
                <a:moveTo>
                  <a:pt x="908461" y="982979"/>
                </a:moveTo>
                <a:lnTo>
                  <a:pt x="905446" y="982979"/>
                </a:lnTo>
                <a:lnTo>
                  <a:pt x="908288" y="967095"/>
                </a:lnTo>
                <a:lnTo>
                  <a:pt x="1381277" y="577849"/>
                </a:lnTo>
                <a:lnTo>
                  <a:pt x="1576120" y="577849"/>
                </a:lnTo>
                <a:lnTo>
                  <a:pt x="1580870" y="576579"/>
                </a:lnTo>
                <a:lnTo>
                  <a:pt x="1580565" y="576579"/>
                </a:lnTo>
                <a:lnTo>
                  <a:pt x="1585226" y="575309"/>
                </a:lnTo>
                <a:lnTo>
                  <a:pt x="1584921" y="575309"/>
                </a:lnTo>
                <a:lnTo>
                  <a:pt x="1589506" y="574039"/>
                </a:lnTo>
                <a:lnTo>
                  <a:pt x="1589201" y="574039"/>
                </a:lnTo>
                <a:lnTo>
                  <a:pt x="1593684" y="572769"/>
                </a:lnTo>
                <a:lnTo>
                  <a:pt x="1593392" y="572769"/>
                </a:lnTo>
                <a:lnTo>
                  <a:pt x="1597774" y="571499"/>
                </a:lnTo>
                <a:lnTo>
                  <a:pt x="1597482" y="571499"/>
                </a:lnTo>
                <a:lnTo>
                  <a:pt x="1601762" y="568959"/>
                </a:lnTo>
                <a:lnTo>
                  <a:pt x="1601482" y="568959"/>
                </a:lnTo>
                <a:lnTo>
                  <a:pt x="1605635" y="567689"/>
                </a:lnTo>
                <a:lnTo>
                  <a:pt x="1605368" y="567689"/>
                </a:lnTo>
                <a:lnTo>
                  <a:pt x="1609407" y="565149"/>
                </a:lnTo>
                <a:lnTo>
                  <a:pt x="1609140" y="565149"/>
                </a:lnTo>
                <a:lnTo>
                  <a:pt x="1613065" y="562609"/>
                </a:lnTo>
                <a:lnTo>
                  <a:pt x="1612811" y="562609"/>
                </a:lnTo>
                <a:lnTo>
                  <a:pt x="1616595" y="560069"/>
                </a:lnTo>
                <a:lnTo>
                  <a:pt x="1616341" y="560069"/>
                </a:lnTo>
                <a:lnTo>
                  <a:pt x="1619986" y="557529"/>
                </a:lnTo>
                <a:lnTo>
                  <a:pt x="1619757" y="557529"/>
                </a:lnTo>
                <a:lnTo>
                  <a:pt x="1623263" y="554989"/>
                </a:lnTo>
                <a:lnTo>
                  <a:pt x="1623034" y="554989"/>
                </a:lnTo>
                <a:lnTo>
                  <a:pt x="1626387" y="551179"/>
                </a:lnTo>
                <a:lnTo>
                  <a:pt x="1626171" y="552449"/>
                </a:lnTo>
                <a:lnTo>
                  <a:pt x="1642910" y="552449"/>
                </a:lnTo>
                <a:lnTo>
                  <a:pt x="1641894" y="553719"/>
                </a:lnTo>
                <a:lnTo>
                  <a:pt x="1638655" y="557529"/>
                </a:lnTo>
                <a:lnTo>
                  <a:pt x="1635252" y="561339"/>
                </a:lnTo>
                <a:lnTo>
                  <a:pt x="1631683" y="563879"/>
                </a:lnTo>
                <a:lnTo>
                  <a:pt x="1627962" y="567689"/>
                </a:lnTo>
                <a:lnTo>
                  <a:pt x="1624076" y="570229"/>
                </a:lnTo>
                <a:lnTo>
                  <a:pt x="1620037" y="572769"/>
                </a:lnTo>
                <a:lnTo>
                  <a:pt x="1615871" y="576579"/>
                </a:lnTo>
                <a:lnTo>
                  <a:pt x="1611566" y="579119"/>
                </a:lnTo>
                <a:lnTo>
                  <a:pt x="1607134" y="580389"/>
                </a:lnTo>
                <a:lnTo>
                  <a:pt x="1602574" y="582929"/>
                </a:lnTo>
                <a:lnTo>
                  <a:pt x="1597901" y="584199"/>
                </a:lnTo>
                <a:lnTo>
                  <a:pt x="1593126" y="586739"/>
                </a:lnTo>
                <a:lnTo>
                  <a:pt x="1583258" y="589279"/>
                </a:lnTo>
                <a:lnTo>
                  <a:pt x="1387589" y="589279"/>
                </a:lnTo>
                <a:lnTo>
                  <a:pt x="1383550" y="590549"/>
                </a:lnTo>
                <a:lnTo>
                  <a:pt x="1386043" y="590549"/>
                </a:lnTo>
                <a:lnTo>
                  <a:pt x="908461" y="982979"/>
                </a:lnTo>
                <a:close/>
              </a:path>
              <a:path w="1665604" h="998219">
                <a:moveTo>
                  <a:pt x="93624" y="577849"/>
                </a:moveTo>
                <a:lnTo>
                  <a:pt x="89115" y="577849"/>
                </a:lnTo>
                <a:lnTo>
                  <a:pt x="88798" y="576579"/>
                </a:lnTo>
                <a:lnTo>
                  <a:pt x="93624" y="577849"/>
                </a:lnTo>
                <a:close/>
              </a:path>
              <a:path w="1665604" h="998219">
                <a:moveTo>
                  <a:pt x="1576120" y="577849"/>
                </a:moveTo>
                <a:lnTo>
                  <a:pt x="1571612" y="577849"/>
                </a:lnTo>
                <a:lnTo>
                  <a:pt x="1576438" y="576579"/>
                </a:lnTo>
                <a:lnTo>
                  <a:pt x="1576120" y="577849"/>
                </a:lnTo>
                <a:close/>
              </a:path>
              <a:path w="1665604" h="998219">
                <a:moveTo>
                  <a:pt x="889914" y="998219"/>
                </a:moveTo>
                <a:lnTo>
                  <a:pt x="964107" y="582929"/>
                </a:lnTo>
                <a:lnTo>
                  <a:pt x="970356" y="590549"/>
                </a:lnTo>
                <a:lnTo>
                  <a:pt x="975665" y="590549"/>
                </a:lnTo>
                <a:lnTo>
                  <a:pt x="908288" y="967095"/>
                </a:lnTo>
                <a:lnTo>
                  <a:pt x="895159" y="977899"/>
                </a:lnTo>
                <a:lnTo>
                  <a:pt x="905446" y="982979"/>
                </a:lnTo>
                <a:lnTo>
                  <a:pt x="908461" y="982979"/>
                </a:lnTo>
                <a:lnTo>
                  <a:pt x="889914" y="998219"/>
                </a:lnTo>
                <a:close/>
              </a:path>
              <a:path w="1665604" h="998219">
                <a:moveTo>
                  <a:pt x="975665" y="590549"/>
                </a:moveTo>
                <a:lnTo>
                  <a:pt x="970356" y="590549"/>
                </a:lnTo>
                <a:lnTo>
                  <a:pt x="964107" y="582929"/>
                </a:lnTo>
                <a:lnTo>
                  <a:pt x="977029" y="582929"/>
                </a:lnTo>
                <a:lnTo>
                  <a:pt x="975665" y="590549"/>
                </a:lnTo>
                <a:close/>
              </a:path>
              <a:path w="1665604" h="998219">
                <a:moveTo>
                  <a:pt x="1386043" y="590549"/>
                </a:moveTo>
                <a:lnTo>
                  <a:pt x="1383550" y="590549"/>
                </a:lnTo>
                <a:lnTo>
                  <a:pt x="1387589" y="589279"/>
                </a:lnTo>
                <a:lnTo>
                  <a:pt x="1386043" y="590549"/>
                </a:lnTo>
                <a:close/>
              </a:path>
              <a:path w="1665604" h="998219">
                <a:moveTo>
                  <a:pt x="1573047" y="590549"/>
                </a:moveTo>
                <a:lnTo>
                  <a:pt x="1386043" y="590549"/>
                </a:lnTo>
                <a:lnTo>
                  <a:pt x="1387589" y="589279"/>
                </a:lnTo>
                <a:lnTo>
                  <a:pt x="1578203" y="589279"/>
                </a:lnTo>
                <a:lnTo>
                  <a:pt x="1573047" y="590549"/>
                </a:lnTo>
                <a:close/>
              </a:path>
              <a:path w="1665604" h="998219">
                <a:moveTo>
                  <a:pt x="905446" y="982979"/>
                </a:moveTo>
                <a:lnTo>
                  <a:pt x="895159" y="977899"/>
                </a:lnTo>
                <a:lnTo>
                  <a:pt x="908288" y="967095"/>
                </a:lnTo>
                <a:lnTo>
                  <a:pt x="905446" y="9829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961807" y="1216317"/>
            <a:ext cx="390715" cy="4015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421547" y="1211872"/>
            <a:ext cx="408495" cy="4072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508235" y="2859023"/>
            <a:ext cx="2506345" cy="1382395"/>
          </a:xfrm>
          <a:custGeom>
            <a:avLst/>
            <a:gdLst/>
            <a:ahLst/>
            <a:cxnLst/>
            <a:rect l="l" t="t" r="r" b="b"/>
            <a:pathLst>
              <a:path w="2506345" h="1382395">
                <a:moveTo>
                  <a:pt x="1237488" y="803148"/>
                </a:moveTo>
                <a:lnTo>
                  <a:pt x="693420" y="803148"/>
                </a:lnTo>
                <a:lnTo>
                  <a:pt x="0" y="0"/>
                </a:lnTo>
                <a:lnTo>
                  <a:pt x="1237488" y="803148"/>
                </a:lnTo>
                <a:close/>
              </a:path>
              <a:path w="2506345" h="1382395">
                <a:moveTo>
                  <a:pt x="2409444" y="1382267"/>
                </a:moveTo>
                <a:lnTo>
                  <a:pt x="426720" y="1382267"/>
                </a:lnTo>
                <a:lnTo>
                  <a:pt x="389440" y="1374261"/>
                </a:lnTo>
                <a:lnTo>
                  <a:pt x="358911" y="1353331"/>
                </a:lnTo>
                <a:lnTo>
                  <a:pt x="338283" y="1322485"/>
                </a:lnTo>
                <a:lnTo>
                  <a:pt x="330708" y="1284731"/>
                </a:lnTo>
                <a:lnTo>
                  <a:pt x="330713" y="899134"/>
                </a:lnTo>
                <a:lnTo>
                  <a:pt x="338291" y="861585"/>
                </a:lnTo>
                <a:lnTo>
                  <a:pt x="358916" y="830972"/>
                </a:lnTo>
                <a:lnTo>
                  <a:pt x="389442" y="810443"/>
                </a:lnTo>
                <a:lnTo>
                  <a:pt x="426720" y="803148"/>
                </a:lnTo>
                <a:lnTo>
                  <a:pt x="2409444" y="803148"/>
                </a:lnTo>
                <a:lnTo>
                  <a:pt x="2447023" y="810443"/>
                </a:lnTo>
                <a:lnTo>
                  <a:pt x="2477703" y="830975"/>
                </a:lnTo>
                <a:lnTo>
                  <a:pt x="2498384" y="861596"/>
                </a:lnTo>
                <a:lnTo>
                  <a:pt x="2505964" y="899134"/>
                </a:lnTo>
                <a:lnTo>
                  <a:pt x="2505456" y="899160"/>
                </a:lnTo>
                <a:lnTo>
                  <a:pt x="2505456" y="1284731"/>
                </a:lnTo>
                <a:lnTo>
                  <a:pt x="2498167" y="1322485"/>
                </a:lnTo>
                <a:lnTo>
                  <a:pt x="2477638" y="1353331"/>
                </a:lnTo>
                <a:lnTo>
                  <a:pt x="2447014" y="1374261"/>
                </a:lnTo>
                <a:lnTo>
                  <a:pt x="2409444" y="13822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474784" y="2829585"/>
            <a:ext cx="2546350" cy="1409700"/>
          </a:xfrm>
          <a:custGeom>
            <a:avLst/>
            <a:gdLst/>
            <a:ahLst/>
            <a:cxnLst/>
            <a:rect l="l" t="t" r="r" b="b"/>
            <a:pathLst>
              <a:path w="2546350" h="1409700">
                <a:moveTo>
                  <a:pt x="740575" y="838200"/>
                </a:moveTo>
                <a:lnTo>
                  <a:pt x="407314" y="838200"/>
                </a:lnTo>
                <a:lnTo>
                  <a:pt x="411619" y="825500"/>
                </a:lnTo>
                <a:lnTo>
                  <a:pt x="721906" y="825500"/>
                </a:lnTo>
                <a:lnTo>
                  <a:pt x="0" y="0"/>
                </a:lnTo>
                <a:lnTo>
                  <a:pt x="39199" y="25399"/>
                </a:lnTo>
                <a:lnTo>
                  <a:pt x="30479" y="25399"/>
                </a:lnTo>
                <a:lnTo>
                  <a:pt x="49566" y="37929"/>
                </a:lnTo>
                <a:lnTo>
                  <a:pt x="740575" y="838200"/>
                </a:lnTo>
                <a:close/>
              </a:path>
              <a:path w="2546350" h="1409700">
                <a:moveTo>
                  <a:pt x="49566" y="37929"/>
                </a:moveTo>
                <a:lnTo>
                  <a:pt x="30479" y="25399"/>
                </a:lnTo>
                <a:lnTo>
                  <a:pt x="38747" y="25399"/>
                </a:lnTo>
                <a:lnTo>
                  <a:pt x="49566" y="37929"/>
                </a:lnTo>
                <a:close/>
              </a:path>
              <a:path w="2546350" h="1409700">
                <a:moveTo>
                  <a:pt x="2496261" y="838200"/>
                </a:moveTo>
                <a:lnTo>
                  <a:pt x="1268641" y="838200"/>
                </a:lnTo>
                <a:lnTo>
                  <a:pt x="49566" y="37929"/>
                </a:lnTo>
                <a:lnTo>
                  <a:pt x="38747" y="25399"/>
                </a:lnTo>
                <a:lnTo>
                  <a:pt x="39199" y="25399"/>
                </a:lnTo>
                <a:lnTo>
                  <a:pt x="1273975" y="825500"/>
                </a:lnTo>
                <a:lnTo>
                  <a:pt x="2491955" y="825500"/>
                </a:lnTo>
                <a:lnTo>
                  <a:pt x="2496261" y="838200"/>
                </a:lnTo>
                <a:close/>
              </a:path>
              <a:path w="2546350" h="1409700">
                <a:moveTo>
                  <a:pt x="413778" y="850900"/>
                </a:moveTo>
                <a:lnTo>
                  <a:pt x="391502" y="850900"/>
                </a:lnTo>
                <a:lnTo>
                  <a:pt x="395236" y="838200"/>
                </a:lnTo>
                <a:lnTo>
                  <a:pt x="417817" y="838200"/>
                </a:lnTo>
                <a:lnTo>
                  <a:pt x="413778" y="850900"/>
                </a:lnTo>
                <a:close/>
              </a:path>
              <a:path w="2546350" h="1409700">
                <a:moveTo>
                  <a:pt x="2512085" y="850900"/>
                </a:moveTo>
                <a:lnTo>
                  <a:pt x="2489796" y="850900"/>
                </a:lnTo>
                <a:lnTo>
                  <a:pt x="2485758" y="838200"/>
                </a:lnTo>
                <a:lnTo>
                  <a:pt x="2508351" y="838200"/>
                </a:lnTo>
                <a:lnTo>
                  <a:pt x="2512085" y="850900"/>
                </a:lnTo>
                <a:close/>
              </a:path>
              <a:path w="2546350" h="1409700">
                <a:moveTo>
                  <a:pt x="396798" y="863600"/>
                </a:moveTo>
                <a:lnTo>
                  <a:pt x="378244" y="863600"/>
                </a:lnTo>
                <a:lnTo>
                  <a:pt x="381292" y="850900"/>
                </a:lnTo>
                <a:lnTo>
                  <a:pt x="400151" y="850900"/>
                </a:lnTo>
                <a:lnTo>
                  <a:pt x="396798" y="863600"/>
                </a:lnTo>
                <a:close/>
              </a:path>
              <a:path w="2546350" h="1409700">
                <a:moveTo>
                  <a:pt x="2525331" y="863600"/>
                </a:moveTo>
                <a:lnTo>
                  <a:pt x="2506776" y="863600"/>
                </a:lnTo>
                <a:lnTo>
                  <a:pt x="2503424" y="850900"/>
                </a:lnTo>
                <a:lnTo>
                  <a:pt x="2522283" y="850900"/>
                </a:lnTo>
                <a:lnTo>
                  <a:pt x="2525331" y="863600"/>
                </a:lnTo>
                <a:close/>
              </a:path>
              <a:path w="2546350" h="1409700">
                <a:moveTo>
                  <a:pt x="385813" y="876300"/>
                </a:moveTo>
                <a:lnTo>
                  <a:pt x="370230" y="876300"/>
                </a:lnTo>
                <a:lnTo>
                  <a:pt x="372706" y="863600"/>
                </a:lnTo>
                <a:lnTo>
                  <a:pt x="388505" y="863600"/>
                </a:lnTo>
                <a:lnTo>
                  <a:pt x="385813" y="876300"/>
                </a:lnTo>
                <a:close/>
              </a:path>
              <a:path w="2546350" h="1409700">
                <a:moveTo>
                  <a:pt x="2533357" y="876300"/>
                </a:moveTo>
                <a:lnTo>
                  <a:pt x="2517762" y="876300"/>
                </a:lnTo>
                <a:lnTo>
                  <a:pt x="2515069" y="863600"/>
                </a:lnTo>
                <a:lnTo>
                  <a:pt x="2530881" y="863600"/>
                </a:lnTo>
                <a:lnTo>
                  <a:pt x="2533357" y="876300"/>
                </a:lnTo>
                <a:close/>
              </a:path>
              <a:path w="2546350" h="1409700">
                <a:moveTo>
                  <a:pt x="379336" y="889000"/>
                </a:moveTo>
                <a:lnTo>
                  <a:pt x="364058" y="889000"/>
                </a:lnTo>
                <a:lnTo>
                  <a:pt x="365899" y="876300"/>
                </a:lnTo>
                <a:lnTo>
                  <a:pt x="381457" y="876300"/>
                </a:lnTo>
                <a:lnTo>
                  <a:pt x="379336" y="889000"/>
                </a:lnTo>
                <a:close/>
              </a:path>
              <a:path w="2546350" h="1409700">
                <a:moveTo>
                  <a:pt x="2539530" y="889000"/>
                </a:moveTo>
                <a:lnTo>
                  <a:pt x="2524252" y="889000"/>
                </a:lnTo>
                <a:lnTo>
                  <a:pt x="2522118" y="876300"/>
                </a:lnTo>
                <a:lnTo>
                  <a:pt x="2537688" y="876300"/>
                </a:lnTo>
                <a:lnTo>
                  <a:pt x="2539530" y="889000"/>
                </a:lnTo>
                <a:close/>
              </a:path>
              <a:path w="2546350" h="1409700">
                <a:moveTo>
                  <a:pt x="373316" y="901700"/>
                </a:moveTo>
                <a:lnTo>
                  <a:pt x="361048" y="901700"/>
                </a:lnTo>
                <a:lnTo>
                  <a:pt x="362432" y="889000"/>
                </a:lnTo>
                <a:lnTo>
                  <a:pt x="374611" y="889000"/>
                </a:lnTo>
                <a:lnTo>
                  <a:pt x="373316" y="901700"/>
                </a:lnTo>
                <a:close/>
              </a:path>
              <a:path w="2546350" h="1409700">
                <a:moveTo>
                  <a:pt x="374522" y="901700"/>
                </a:moveTo>
                <a:lnTo>
                  <a:pt x="374611" y="889000"/>
                </a:lnTo>
                <a:lnTo>
                  <a:pt x="376034" y="889000"/>
                </a:lnTo>
                <a:lnTo>
                  <a:pt x="374522" y="901700"/>
                </a:lnTo>
                <a:close/>
              </a:path>
              <a:path w="2546350" h="1409700">
                <a:moveTo>
                  <a:pt x="2529065" y="901700"/>
                </a:moveTo>
                <a:lnTo>
                  <a:pt x="2527541" y="889000"/>
                </a:lnTo>
                <a:lnTo>
                  <a:pt x="2528963" y="889000"/>
                </a:lnTo>
                <a:lnTo>
                  <a:pt x="2529065" y="901700"/>
                </a:lnTo>
                <a:close/>
              </a:path>
              <a:path w="2546350" h="1409700">
                <a:moveTo>
                  <a:pt x="2542527" y="901700"/>
                </a:moveTo>
                <a:lnTo>
                  <a:pt x="2530271" y="901700"/>
                </a:lnTo>
                <a:lnTo>
                  <a:pt x="2528963" y="889000"/>
                </a:lnTo>
                <a:lnTo>
                  <a:pt x="2541142" y="889000"/>
                </a:lnTo>
                <a:lnTo>
                  <a:pt x="2542527" y="901700"/>
                </a:lnTo>
                <a:close/>
              </a:path>
              <a:path w="2546350" h="1409700">
                <a:moveTo>
                  <a:pt x="371525" y="914400"/>
                </a:moveTo>
                <a:lnTo>
                  <a:pt x="358343" y="914400"/>
                </a:lnTo>
                <a:lnTo>
                  <a:pt x="359003" y="901700"/>
                </a:lnTo>
                <a:lnTo>
                  <a:pt x="372376" y="901700"/>
                </a:lnTo>
                <a:lnTo>
                  <a:pt x="371525" y="914400"/>
                </a:lnTo>
                <a:close/>
              </a:path>
              <a:path w="2546350" h="1409700">
                <a:moveTo>
                  <a:pt x="2545232" y="914400"/>
                </a:moveTo>
                <a:lnTo>
                  <a:pt x="2532049" y="914400"/>
                </a:lnTo>
                <a:lnTo>
                  <a:pt x="2531198" y="901700"/>
                </a:lnTo>
                <a:lnTo>
                  <a:pt x="2544584" y="901700"/>
                </a:lnTo>
                <a:lnTo>
                  <a:pt x="2545232" y="914400"/>
                </a:lnTo>
                <a:close/>
              </a:path>
              <a:path w="2546350" h="1409700">
                <a:moveTo>
                  <a:pt x="370509" y="1308100"/>
                </a:moveTo>
                <a:lnTo>
                  <a:pt x="357809" y="1308100"/>
                </a:lnTo>
                <a:lnTo>
                  <a:pt x="357809" y="927100"/>
                </a:lnTo>
                <a:lnTo>
                  <a:pt x="357949" y="914400"/>
                </a:lnTo>
                <a:lnTo>
                  <a:pt x="370636" y="914400"/>
                </a:lnTo>
                <a:lnTo>
                  <a:pt x="370509" y="1308100"/>
                </a:lnTo>
                <a:close/>
              </a:path>
              <a:path w="2546350" h="1409700">
                <a:moveTo>
                  <a:pt x="2545765" y="1308100"/>
                </a:moveTo>
                <a:lnTo>
                  <a:pt x="2533065" y="1308100"/>
                </a:lnTo>
                <a:lnTo>
                  <a:pt x="2532938" y="914400"/>
                </a:lnTo>
                <a:lnTo>
                  <a:pt x="2545638" y="914400"/>
                </a:lnTo>
                <a:lnTo>
                  <a:pt x="2545765" y="1308100"/>
                </a:lnTo>
                <a:close/>
              </a:path>
              <a:path w="2546350" h="1409700">
                <a:moveTo>
                  <a:pt x="370992" y="1320800"/>
                </a:moveTo>
                <a:lnTo>
                  <a:pt x="358343" y="1320800"/>
                </a:lnTo>
                <a:lnTo>
                  <a:pt x="357949" y="1308100"/>
                </a:lnTo>
                <a:lnTo>
                  <a:pt x="370624" y="1308100"/>
                </a:lnTo>
                <a:lnTo>
                  <a:pt x="370992" y="1320800"/>
                </a:lnTo>
                <a:close/>
              </a:path>
              <a:path w="2546350" h="1409700">
                <a:moveTo>
                  <a:pt x="2545232" y="1320800"/>
                </a:moveTo>
                <a:lnTo>
                  <a:pt x="2532583" y="1320800"/>
                </a:lnTo>
                <a:lnTo>
                  <a:pt x="2532964" y="1308100"/>
                </a:lnTo>
                <a:lnTo>
                  <a:pt x="2545638" y="1308100"/>
                </a:lnTo>
                <a:lnTo>
                  <a:pt x="2545232" y="1320800"/>
                </a:lnTo>
                <a:close/>
              </a:path>
              <a:path w="2546350" h="1409700">
                <a:moveTo>
                  <a:pt x="373392" y="1333500"/>
                </a:moveTo>
                <a:lnTo>
                  <a:pt x="359905" y="1333500"/>
                </a:lnTo>
                <a:lnTo>
                  <a:pt x="359003" y="1320800"/>
                </a:lnTo>
                <a:lnTo>
                  <a:pt x="372313" y="1320800"/>
                </a:lnTo>
                <a:lnTo>
                  <a:pt x="373392" y="1333500"/>
                </a:lnTo>
                <a:close/>
              </a:path>
              <a:path w="2546350" h="1409700">
                <a:moveTo>
                  <a:pt x="2543682" y="1333500"/>
                </a:moveTo>
                <a:lnTo>
                  <a:pt x="2530195" y="1333500"/>
                </a:lnTo>
                <a:lnTo>
                  <a:pt x="2531262" y="1320800"/>
                </a:lnTo>
                <a:lnTo>
                  <a:pt x="2544584" y="1320800"/>
                </a:lnTo>
                <a:lnTo>
                  <a:pt x="2543682" y="1333500"/>
                </a:lnTo>
                <a:close/>
              </a:path>
              <a:path w="2546350" h="1409700">
                <a:moveTo>
                  <a:pt x="377659" y="1346200"/>
                </a:moveTo>
                <a:lnTo>
                  <a:pt x="364058" y="1346200"/>
                </a:lnTo>
                <a:lnTo>
                  <a:pt x="362432" y="1333500"/>
                </a:lnTo>
                <a:lnTo>
                  <a:pt x="375932" y="1333500"/>
                </a:lnTo>
                <a:lnTo>
                  <a:pt x="377659" y="1346200"/>
                </a:lnTo>
                <a:close/>
              </a:path>
              <a:path w="2546350" h="1409700">
                <a:moveTo>
                  <a:pt x="2539530" y="1346200"/>
                </a:moveTo>
                <a:lnTo>
                  <a:pt x="2525928" y="1346200"/>
                </a:lnTo>
                <a:lnTo>
                  <a:pt x="2527655" y="1333500"/>
                </a:lnTo>
                <a:lnTo>
                  <a:pt x="2541142" y="1333500"/>
                </a:lnTo>
                <a:lnTo>
                  <a:pt x="2539530" y="1346200"/>
                </a:lnTo>
                <a:close/>
              </a:path>
              <a:path w="2546350" h="1409700">
                <a:moveTo>
                  <a:pt x="383641" y="1358900"/>
                </a:moveTo>
                <a:lnTo>
                  <a:pt x="367957" y="1358900"/>
                </a:lnTo>
                <a:lnTo>
                  <a:pt x="365899" y="1346200"/>
                </a:lnTo>
                <a:lnTo>
                  <a:pt x="381317" y="1346200"/>
                </a:lnTo>
                <a:lnTo>
                  <a:pt x="383641" y="1358900"/>
                </a:lnTo>
                <a:close/>
              </a:path>
              <a:path w="2546350" h="1409700">
                <a:moveTo>
                  <a:pt x="2535618" y="1358900"/>
                </a:moveTo>
                <a:lnTo>
                  <a:pt x="2519946" y="1358900"/>
                </a:lnTo>
                <a:lnTo>
                  <a:pt x="2522270" y="1346200"/>
                </a:lnTo>
                <a:lnTo>
                  <a:pt x="2537688" y="1346200"/>
                </a:lnTo>
                <a:lnTo>
                  <a:pt x="2535618" y="1358900"/>
                </a:lnTo>
                <a:close/>
              </a:path>
              <a:path w="2546350" h="1409700">
                <a:moveTo>
                  <a:pt x="391185" y="1371600"/>
                </a:moveTo>
                <a:lnTo>
                  <a:pt x="375373" y="1371600"/>
                </a:lnTo>
                <a:lnTo>
                  <a:pt x="372706" y="1358900"/>
                </a:lnTo>
                <a:lnTo>
                  <a:pt x="388327" y="1358900"/>
                </a:lnTo>
                <a:lnTo>
                  <a:pt x="391185" y="1371600"/>
                </a:lnTo>
                <a:close/>
              </a:path>
              <a:path w="2546350" h="1409700">
                <a:moveTo>
                  <a:pt x="2528201" y="1371600"/>
                </a:moveTo>
                <a:lnTo>
                  <a:pt x="2512390" y="1371600"/>
                </a:lnTo>
                <a:lnTo>
                  <a:pt x="2515260" y="1358900"/>
                </a:lnTo>
                <a:lnTo>
                  <a:pt x="2530881" y="1358900"/>
                </a:lnTo>
                <a:lnTo>
                  <a:pt x="2528201" y="1371600"/>
                </a:lnTo>
                <a:close/>
              </a:path>
              <a:path w="2546350" h="1409700">
                <a:moveTo>
                  <a:pt x="406844" y="1384300"/>
                </a:moveTo>
                <a:lnTo>
                  <a:pt x="387934" y="1384300"/>
                </a:lnTo>
                <a:lnTo>
                  <a:pt x="384530" y="1371600"/>
                </a:lnTo>
                <a:lnTo>
                  <a:pt x="403199" y="1371600"/>
                </a:lnTo>
                <a:lnTo>
                  <a:pt x="406844" y="1384300"/>
                </a:lnTo>
                <a:close/>
              </a:path>
              <a:path w="2546350" h="1409700">
                <a:moveTo>
                  <a:pt x="2515654" y="1384300"/>
                </a:moveTo>
                <a:lnTo>
                  <a:pt x="2496743" y="1384300"/>
                </a:lnTo>
                <a:lnTo>
                  <a:pt x="2500388" y="1371600"/>
                </a:lnTo>
                <a:lnTo>
                  <a:pt x="2519057" y="1371600"/>
                </a:lnTo>
                <a:lnTo>
                  <a:pt x="2515654" y="1384300"/>
                </a:lnTo>
                <a:close/>
              </a:path>
              <a:path w="2546350" h="1409700">
                <a:moveTo>
                  <a:pt x="425703" y="1397000"/>
                </a:moveTo>
                <a:lnTo>
                  <a:pt x="403148" y="1397000"/>
                </a:lnTo>
                <a:lnTo>
                  <a:pt x="399110" y="1384300"/>
                </a:lnTo>
                <a:lnTo>
                  <a:pt x="421436" y="1384300"/>
                </a:lnTo>
                <a:lnTo>
                  <a:pt x="425703" y="1397000"/>
                </a:lnTo>
                <a:close/>
              </a:path>
              <a:path w="2546350" h="1409700">
                <a:moveTo>
                  <a:pt x="2500439" y="1397000"/>
                </a:moveTo>
                <a:lnTo>
                  <a:pt x="2477871" y="1397000"/>
                </a:lnTo>
                <a:lnTo>
                  <a:pt x="2482151" y="1384300"/>
                </a:lnTo>
                <a:lnTo>
                  <a:pt x="2504465" y="1384300"/>
                </a:lnTo>
                <a:lnTo>
                  <a:pt x="2500439" y="1397000"/>
                </a:lnTo>
                <a:close/>
              </a:path>
              <a:path w="2546350" h="1409700">
                <a:moveTo>
                  <a:pt x="2478290" y="1409700"/>
                </a:moveTo>
                <a:lnTo>
                  <a:pt x="425284" y="1409700"/>
                </a:lnTo>
                <a:lnTo>
                  <a:pt x="420611" y="1397000"/>
                </a:lnTo>
                <a:lnTo>
                  <a:pt x="2482964" y="1397000"/>
                </a:lnTo>
                <a:lnTo>
                  <a:pt x="2478290" y="1409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272991" y="3766794"/>
            <a:ext cx="391350" cy="405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736541" y="3770604"/>
            <a:ext cx="390715" cy="4015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196281" y="3766159"/>
            <a:ext cx="408495" cy="4072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440796" y="6009487"/>
            <a:ext cx="751205" cy="0"/>
          </a:xfrm>
          <a:custGeom>
            <a:avLst/>
            <a:gdLst/>
            <a:ahLst/>
            <a:cxnLst/>
            <a:rect l="l" t="t" r="r" b="b"/>
            <a:pathLst>
              <a:path w="751204" h="0">
                <a:moveTo>
                  <a:pt x="0" y="0"/>
                </a:moveTo>
                <a:lnTo>
                  <a:pt x="751128" y="0"/>
                </a:lnTo>
              </a:path>
            </a:pathLst>
          </a:custGeom>
          <a:ln w="2172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589500" y="6010630"/>
            <a:ext cx="274955" cy="563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500" spc="15" i="1">
                <a:latin typeface="Times New Roman"/>
                <a:cs typeface="Times New Roman"/>
              </a:rPr>
              <a:t>T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184434" y="4867262"/>
            <a:ext cx="636270" cy="0"/>
          </a:xfrm>
          <a:custGeom>
            <a:avLst/>
            <a:gdLst/>
            <a:ahLst/>
            <a:cxnLst/>
            <a:rect l="l" t="t" r="r" b="b"/>
            <a:pathLst>
              <a:path w="636270" h="0">
                <a:moveTo>
                  <a:pt x="0" y="0"/>
                </a:moveTo>
                <a:lnTo>
                  <a:pt x="635952" y="0"/>
                </a:lnTo>
              </a:path>
            </a:pathLst>
          </a:custGeom>
          <a:ln w="1912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174709" y="4628186"/>
            <a:ext cx="8389620" cy="1601470"/>
          </a:xfrm>
          <a:prstGeom prst="rect">
            <a:avLst/>
          </a:prstGeom>
        </p:spPr>
        <p:txBody>
          <a:bodyPr wrap="square" lIns="0" tIns="2540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2000"/>
              </a:spcBef>
            </a:pPr>
            <a:r>
              <a:rPr dirty="0" sz="3250" spc="5" i="1">
                <a:latin typeface="Times New Roman"/>
                <a:cs typeface="Times New Roman"/>
              </a:rPr>
              <a:t>T</a:t>
            </a:r>
            <a:endParaRPr sz="3250">
              <a:latin typeface="Times New Roman"/>
              <a:cs typeface="Times New Roman"/>
            </a:endParaRPr>
          </a:p>
          <a:p>
            <a:pPr algn="r" marR="10160">
              <a:lnSpc>
                <a:spcPct val="100000"/>
              </a:lnSpc>
              <a:spcBef>
                <a:spcPts val="2165"/>
              </a:spcBef>
              <a:tabLst>
                <a:tab pos="409575" algn="l"/>
                <a:tab pos="921385" algn="l"/>
                <a:tab pos="2293620" algn="l"/>
                <a:tab pos="3385820" algn="l"/>
                <a:tab pos="4521835" algn="l"/>
                <a:tab pos="5034280" algn="l"/>
                <a:tab pos="6356350" algn="l"/>
                <a:tab pos="7408545" algn="l"/>
              </a:tabLst>
            </a:pPr>
            <a:r>
              <a:rPr dirty="0" sz="3500" spc="10" i="1">
                <a:latin typeface="Times New Roman"/>
                <a:cs typeface="Times New Roman"/>
              </a:rPr>
              <a:t>x	</a:t>
            </a:r>
            <a:r>
              <a:rPr dirty="0" sz="3500" spc="15">
                <a:latin typeface="Symbol"/>
                <a:cs typeface="Symbol"/>
              </a:rPr>
              <a:t></a:t>
            </a:r>
            <a:r>
              <a:rPr dirty="0" sz="3500" spc="15">
                <a:latin typeface="Times New Roman"/>
                <a:cs typeface="Times New Roman"/>
              </a:rPr>
              <a:t>	</a:t>
            </a:r>
            <a:r>
              <a:rPr dirty="0" sz="3500" spc="20" i="1">
                <a:latin typeface="Times New Roman"/>
                <a:cs typeface="Times New Roman"/>
              </a:rPr>
              <a:t>A</a:t>
            </a:r>
            <a:r>
              <a:rPr dirty="0" sz="3500" spc="190" i="1">
                <a:latin typeface="Times New Roman"/>
                <a:cs typeface="Times New Roman"/>
              </a:rPr>
              <a:t> </a:t>
            </a:r>
            <a:r>
              <a:rPr dirty="0" sz="3500">
                <a:latin typeface="Times New Roman"/>
                <a:cs typeface="Times New Roman"/>
              </a:rPr>
              <a:t>sin(	</a:t>
            </a:r>
            <a:r>
              <a:rPr dirty="0" baseline="34920" sz="5250" spc="15">
                <a:latin typeface="Times New Roman"/>
                <a:cs typeface="Times New Roman"/>
              </a:rPr>
              <a:t>2</a:t>
            </a:r>
            <a:r>
              <a:rPr dirty="0" baseline="33033" sz="5550" spc="15" i="1">
                <a:latin typeface="Symbol"/>
                <a:cs typeface="Symbol"/>
              </a:rPr>
              <a:t></a:t>
            </a:r>
            <a:r>
              <a:rPr dirty="0" baseline="33033" sz="5550" spc="165" i="1">
                <a:latin typeface="Times New Roman"/>
                <a:cs typeface="Times New Roman"/>
              </a:rPr>
              <a:t> </a:t>
            </a:r>
            <a:r>
              <a:rPr dirty="0" sz="3500" spc="5" i="1">
                <a:latin typeface="Times New Roman"/>
                <a:cs typeface="Times New Roman"/>
              </a:rPr>
              <a:t>t	</a:t>
            </a:r>
            <a:r>
              <a:rPr dirty="0" sz="3500" spc="15">
                <a:latin typeface="Symbol"/>
                <a:cs typeface="Symbol"/>
              </a:rPr>
              <a:t></a:t>
            </a:r>
            <a:r>
              <a:rPr dirty="0" sz="3500" spc="15">
                <a:latin typeface="Times New Roman"/>
                <a:cs typeface="Times New Roman"/>
              </a:rPr>
              <a:t> </a:t>
            </a:r>
            <a:r>
              <a:rPr dirty="0" sz="3700" spc="-80" i="1">
                <a:latin typeface="Symbol"/>
                <a:cs typeface="Symbol"/>
              </a:rPr>
              <a:t></a:t>
            </a:r>
            <a:r>
              <a:rPr dirty="0" sz="3500" spc="-80">
                <a:latin typeface="Times New Roman"/>
                <a:cs typeface="Times New Roman"/>
              </a:rPr>
              <a:t>)	</a:t>
            </a:r>
            <a:r>
              <a:rPr dirty="0" sz="3500" spc="15">
                <a:latin typeface="Symbol"/>
                <a:cs typeface="Symbol"/>
              </a:rPr>
              <a:t></a:t>
            </a:r>
            <a:r>
              <a:rPr dirty="0" sz="3500" spc="15">
                <a:latin typeface="Times New Roman"/>
                <a:cs typeface="Times New Roman"/>
              </a:rPr>
              <a:t>	</a:t>
            </a:r>
            <a:r>
              <a:rPr dirty="0" sz="3500" spc="20" i="1">
                <a:latin typeface="Times New Roman"/>
                <a:cs typeface="Times New Roman"/>
              </a:rPr>
              <a:t>A</a:t>
            </a:r>
            <a:r>
              <a:rPr dirty="0" sz="3500" spc="195" i="1">
                <a:latin typeface="Times New Roman"/>
                <a:cs typeface="Times New Roman"/>
              </a:rPr>
              <a:t> </a:t>
            </a:r>
            <a:r>
              <a:rPr dirty="0" sz="3500">
                <a:latin typeface="Times New Roman"/>
                <a:cs typeface="Times New Roman"/>
              </a:rPr>
              <a:t>sin(	</a:t>
            </a:r>
            <a:r>
              <a:rPr dirty="0" sz="3500" spc="-145">
                <a:latin typeface="Times New Roman"/>
                <a:cs typeface="Times New Roman"/>
              </a:rPr>
              <a:t>2</a:t>
            </a:r>
            <a:r>
              <a:rPr dirty="0" sz="3700" spc="-145" i="1">
                <a:latin typeface="Symbol"/>
                <a:cs typeface="Symbol"/>
              </a:rPr>
              <a:t></a:t>
            </a:r>
            <a:r>
              <a:rPr dirty="0" sz="3500" spc="-145" i="1">
                <a:latin typeface="Times New Roman"/>
                <a:cs typeface="Times New Roman"/>
              </a:rPr>
              <a:t>ft	</a:t>
            </a:r>
            <a:r>
              <a:rPr dirty="0" sz="3500" spc="15">
                <a:latin typeface="Symbol"/>
                <a:cs typeface="Symbol"/>
              </a:rPr>
              <a:t></a:t>
            </a:r>
            <a:r>
              <a:rPr dirty="0" sz="3500" spc="-85">
                <a:latin typeface="Times New Roman"/>
                <a:cs typeface="Times New Roman"/>
              </a:rPr>
              <a:t> </a:t>
            </a:r>
            <a:r>
              <a:rPr dirty="0" sz="3700" spc="-80" i="1">
                <a:latin typeface="Symbol"/>
                <a:cs typeface="Symbol"/>
              </a:rPr>
              <a:t></a:t>
            </a:r>
            <a:r>
              <a:rPr dirty="0" sz="3500" spc="-80">
                <a:latin typeface="Times New Roman"/>
                <a:cs typeface="Times New Roman"/>
              </a:rPr>
              <a:t>)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250889" y="4522618"/>
            <a:ext cx="2722245" cy="5492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67105" algn="l"/>
                <a:tab pos="2097405" algn="l"/>
              </a:tabLst>
            </a:pPr>
            <a:r>
              <a:rPr dirty="0" sz="3400" spc="-95" i="1">
                <a:latin typeface="Symbol"/>
                <a:cs typeface="Symbol"/>
              </a:rPr>
              <a:t></a:t>
            </a:r>
            <a:r>
              <a:rPr dirty="0" sz="3400" spc="-325" i="1">
                <a:latin typeface="Times New Roman"/>
                <a:cs typeface="Times New Roman"/>
              </a:rPr>
              <a:t> </a:t>
            </a:r>
            <a:r>
              <a:rPr dirty="0" sz="3250" spc="5">
                <a:latin typeface="Symbol"/>
                <a:cs typeface="Symbol"/>
              </a:rPr>
              <a:t></a:t>
            </a:r>
            <a:r>
              <a:rPr dirty="0" sz="3250" spc="5">
                <a:latin typeface="Times New Roman"/>
                <a:cs typeface="Times New Roman"/>
              </a:rPr>
              <a:t>	</a:t>
            </a:r>
            <a:r>
              <a:rPr dirty="0" baseline="35042" sz="4875" spc="-104">
                <a:latin typeface="Times New Roman"/>
                <a:cs typeface="Times New Roman"/>
              </a:rPr>
              <a:t>2</a:t>
            </a:r>
            <a:r>
              <a:rPr dirty="0" baseline="33496" sz="5100" spc="-104" i="1">
                <a:latin typeface="Symbol"/>
                <a:cs typeface="Symbol"/>
              </a:rPr>
              <a:t></a:t>
            </a:r>
            <a:r>
              <a:rPr dirty="0" baseline="33496" sz="5100" spc="405" i="1">
                <a:latin typeface="Times New Roman"/>
                <a:cs typeface="Times New Roman"/>
              </a:rPr>
              <a:t> </a:t>
            </a:r>
            <a:r>
              <a:rPr dirty="0" sz="3250" spc="5">
                <a:latin typeface="Symbol"/>
                <a:cs typeface="Symbol"/>
              </a:rPr>
              <a:t></a:t>
            </a:r>
            <a:r>
              <a:rPr dirty="0" sz="3250" spc="5">
                <a:latin typeface="Times New Roman"/>
                <a:cs typeface="Times New Roman"/>
              </a:rPr>
              <a:t>	</a:t>
            </a:r>
            <a:r>
              <a:rPr dirty="0" sz="3250" spc="-300">
                <a:latin typeface="Times New Roman"/>
                <a:cs typeface="Times New Roman"/>
              </a:rPr>
              <a:t>2</a:t>
            </a:r>
            <a:r>
              <a:rPr dirty="0" sz="3400" spc="-300" i="1">
                <a:latin typeface="Symbol"/>
                <a:cs typeface="Symbol"/>
              </a:rPr>
              <a:t></a:t>
            </a:r>
            <a:r>
              <a:rPr dirty="0" sz="3250" spc="-300" i="1">
                <a:latin typeface="Times New Roman"/>
                <a:cs typeface="Times New Roman"/>
              </a:rPr>
              <a:t>f</a:t>
            </a:r>
            <a:endParaRPr sz="32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63955" y="2010282"/>
            <a:ext cx="2431884" cy="4495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307740" y="2111590"/>
            <a:ext cx="169494" cy="2980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422687" y="2010689"/>
            <a:ext cx="436232" cy="4317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49516" y="2606560"/>
            <a:ext cx="1793570" cy="4526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287028" y="2657055"/>
            <a:ext cx="646010" cy="4345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891548" y="2711030"/>
            <a:ext cx="458685" cy="2980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378593" y="2711030"/>
            <a:ext cx="268185" cy="2669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697998" y="2759925"/>
            <a:ext cx="258660" cy="33168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917073" y="2657055"/>
            <a:ext cx="174840" cy="4345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56374" y="3185363"/>
            <a:ext cx="3910545" cy="4263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2895" y="1085799"/>
            <a:ext cx="1570990" cy="661035"/>
          </a:xfrm>
          <a:custGeom>
            <a:avLst/>
            <a:gdLst/>
            <a:ahLst/>
            <a:cxnLst/>
            <a:rect l="l" t="t" r="r" b="b"/>
            <a:pathLst>
              <a:path w="1570989" h="661035">
                <a:moveTo>
                  <a:pt x="1570647" y="660971"/>
                </a:moveTo>
                <a:lnTo>
                  <a:pt x="0" y="660971"/>
                </a:lnTo>
                <a:lnTo>
                  <a:pt x="0" y="0"/>
                </a:lnTo>
                <a:lnTo>
                  <a:pt x="1570647" y="0"/>
                </a:lnTo>
                <a:lnTo>
                  <a:pt x="1570647" y="38100"/>
                </a:lnTo>
                <a:lnTo>
                  <a:pt x="76200" y="38100"/>
                </a:lnTo>
                <a:lnTo>
                  <a:pt x="38100" y="76200"/>
                </a:lnTo>
                <a:lnTo>
                  <a:pt x="76200" y="76200"/>
                </a:lnTo>
                <a:lnTo>
                  <a:pt x="76200" y="584771"/>
                </a:lnTo>
                <a:lnTo>
                  <a:pt x="38100" y="584771"/>
                </a:lnTo>
                <a:lnTo>
                  <a:pt x="76200" y="622871"/>
                </a:lnTo>
                <a:lnTo>
                  <a:pt x="1570647" y="622871"/>
                </a:lnTo>
                <a:lnTo>
                  <a:pt x="1570647" y="660971"/>
                </a:lnTo>
                <a:close/>
              </a:path>
              <a:path w="1570989" h="661035">
                <a:moveTo>
                  <a:pt x="76200" y="76200"/>
                </a:moveTo>
                <a:lnTo>
                  <a:pt x="38100" y="76200"/>
                </a:lnTo>
                <a:lnTo>
                  <a:pt x="76200" y="38100"/>
                </a:lnTo>
                <a:lnTo>
                  <a:pt x="76200" y="76200"/>
                </a:lnTo>
                <a:close/>
              </a:path>
              <a:path w="1570989" h="661035">
                <a:moveTo>
                  <a:pt x="1494447" y="76200"/>
                </a:moveTo>
                <a:lnTo>
                  <a:pt x="76200" y="76200"/>
                </a:lnTo>
                <a:lnTo>
                  <a:pt x="76200" y="38100"/>
                </a:lnTo>
                <a:lnTo>
                  <a:pt x="1494447" y="38100"/>
                </a:lnTo>
                <a:lnTo>
                  <a:pt x="1494447" y="76200"/>
                </a:lnTo>
                <a:close/>
              </a:path>
              <a:path w="1570989" h="661035">
                <a:moveTo>
                  <a:pt x="1494447" y="622871"/>
                </a:moveTo>
                <a:lnTo>
                  <a:pt x="1494447" y="38100"/>
                </a:lnTo>
                <a:lnTo>
                  <a:pt x="1532547" y="76200"/>
                </a:lnTo>
                <a:lnTo>
                  <a:pt x="1570647" y="76200"/>
                </a:lnTo>
                <a:lnTo>
                  <a:pt x="1570647" y="584771"/>
                </a:lnTo>
                <a:lnTo>
                  <a:pt x="1532547" y="584771"/>
                </a:lnTo>
                <a:lnTo>
                  <a:pt x="1494447" y="622871"/>
                </a:lnTo>
                <a:close/>
              </a:path>
              <a:path w="1570989" h="661035">
                <a:moveTo>
                  <a:pt x="1570647" y="76200"/>
                </a:moveTo>
                <a:lnTo>
                  <a:pt x="1532547" y="76200"/>
                </a:lnTo>
                <a:lnTo>
                  <a:pt x="1494447" y="38100"/>
                </a:lnTo>
                <a:lnTo>
                  <a:pt x="1570647" y="38100"/>
                </a:lnTo>
                <a:lnTo>
                  <a:pt x="1570647" y="76200"/>
                </a:lnTo>
                <a:close/>
              </a:path>
              <a:path w="1570989" h="661035">
                <a:moveTo>
                  <a:pt x="76200" y="622871"/>
                </a:moveTo>
                <a:lnTo>
                  <a:pt x="38100" y="584771"/>
                </a:lnTo>
                <a:lnTo>
                  <a:pt x="76200" y="584771"/>
                </a:lnTo>
                <a:lnTo>
                  <a:pt x="76200" y="622871"/>
                </a:lnTo>
                <a:close/>
              </a:path>
              <a:path w="1570989" h="661035">
                <a:moveTo>
                  <a:pt x="1494447" y="622871"/>
                </a:moveTo>
                <a:lnTo>
                  <a:pt x="76200" y="622871"/>
                </a:lnTo>
                <a:lnTo>
                  <a:pt x="76200" y="584771"/>
                </a:lnTo>
                <a:lnTo>
                  <a:pt x="1494447" y="584771"/>
                </a:lnTo>
                <a:lnTo>
                  <a:pt x="1494447" y="622871"/>
                </a:lnTo>
                <a:close/>
              </a:path>
              <a:path w="1570989" h="661035">
                <a:moveTo>
                  <a:pt x="1570647" y="622871"/>
                </a:moveTo>
                <a:lnTo>
                  <a:pt x="1494447" y="622871"/>
                </a:lnTo>
                <a:lnTo>
                  <a:pt x="1532547" y="584771"/>
                </a:lnTo>
                <a:lnTo>
                  <a:pt x="1570647" y="584771"/>
                </a:lnTo>
                <a:lnTo>
                  <a:pt x="1570647" y="622871"/>
                </a:lnTo>
                <a:close/>
              </a:path>
            </a:pathLst>
          </a:custGeom>
          <a:solidFill>
            <a:srgbClr val="E720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68414" y="1210652"/>
            <a:ext cx="860005" cy="44503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62661" y="4387037"/>
            <a:ext cx="2469730" cy="46122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810217" y="4498162"/>
            <a:ext cx="169494" cy="29803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936316" y="4656912"/>
            <a:ext cx="131025" cy="23643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043631" y="4385767"/>
            <a:ext cx="1256245" cy="46122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274527" y="4498162"/>
            <a:ext cx="169494" cy="29803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76496" y="4656912"/>
            <a:ext cx="175475" cy="23643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564456" y="4393387"/>
            <a:ext cx="1196555" cy="4548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750724" y="4457522"/>
            <a:ext cx="299910" cy="33422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050356" y="4538802"/>
            <a:ext cx="267550" cy="18627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472897" y="4498162"/>
            <a:ext cx="169494" cy="29803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574866" y="4656912"/>
            <a:ext cx="175475" cy="23643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846011" y="4590237"/>
            <a:ext cx="181825" cy="9546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124407" y="4498162"/>
            <a:ext cx="169494" cy="29803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250506" y="4656912"/>
            <a:ext cx="131025" cy="23643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74472" y="4976698"/>
            <a:ext cx="649198" cy="43774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78992" y="5030673"/>
            <a:ext cx="461873" cy="30121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466037" y="5030673"/>
            <a:ext cx="271373" cy="2701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785442" y="5079568"/>
            <a:ext cx="261848" cy="33487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004517" y="4976698"/>
            <a:ext cx="178028" cy="43774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135962" y="4921453"/>
            <a:ext cx="2471013" cy="46187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585792" y="4976698"/>
            <a:ext cx="178028" cy="43774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719142" y="5030673"/>
            <a:ext cx="461873" cy="30121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10302" y="5189423"/>
            <a:ext cx="178663" cy="23962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338267" y="5030673"/>
            <a:ext cx="271373" cy="2701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657672" y="5079568"/>
            <a:ext cx="261848" cy="33487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876747" y="4976698"/>
            <a:ext cx="178028" cy="43774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147892" y="5122748"/>
            <a:ext cx="185013" cy="9865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426022" y="4976698"/>
            <a:ext cx="178028" cy="43774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559372" y="5030673"/>
            <a:ext cx="461873" cy="30121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974661" y="5189423"/>
            <a:ext cx="134213" cy="23962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178497" y="5030673"/>
            <a:ext cx="271373" cy="2701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497902" y="5079568"/>
            <a:ext cx="261848" cy="33487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716977" y="4976698"/>
            <a:ext cx="178028" cy="43774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945577" y="5071313"/>
            <a:ext cx="270738" cy="18945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393252" y="4946853"/>
            <a:ext cx="261213" cy="38059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620442" y="5054803"/>
            <a:ext cx="289788" cy="27962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1840" y="0"/>
            <a:ext cx="2058670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>
                <a:solidFill>
                  <a:srgbClr val="F1F1F1"/>
                </a:solidFill>
                <a:latin typeface="华文楷体"/>
                <a:cs typeface="华文楷体"/>
              </a:rPr>
              <a:t>高中物</a:t>
            </a:r>
            <a:r>
              <a:rPr dirty="0" sz="4000" spc="-10" b="1">
                <a:solidFill>
                  <a:srgbClr val="F1F1F1"/>
                </a:solidFill>
                <a:latin typeface="华文楷体"/>
                <a:cs typeface="华文楷体"/>
              </a:rPr>
              <a:t>理</a:t>
            </a:r>
            <a:endParaRPr sz="40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7390" y="2593835"/>
            <a:ext cx="325310" cy="398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2214" y="2600185"/>
            <a:ext cx="303720" cy="3303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71294" y="2571610"/>
            <a:ext cx="750760" cy="4091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78685" y="2574150"/>
            <a:ext cx="1101890" cy="4046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56279" y="2572880"/>
            <a:ext cx="379285" cy="3983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96360" y="2577325"/>
            <a:ext cx="409409" cy="3996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66209" y="2574785"/>
            <a:ext cx="508190" cy="4015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64075" y="2570975"/>
            <a:ext cx="407225" cy="407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20309" y="2595740"/>
            <a:ext cx="407225" cy="3742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75275" y="2573515"/>
            <a:ext cx="1119060" cy="4040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43979" y="2572880"/>
            <a:ext cx="747585" cy="4059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60729" y="2592565"/>
            <a:ext cx="402945" cy="3875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12050" y="2591295"/>
            <a:ext cx="518350" cy="3811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1515" y="3150095"/>
            <a:ext cx="341185" cy="39643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36434" y="3259315"/>
            <a:ext cx="289331" cy="2306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82089" y="3129775"/>
            <a:ext cx="353885" cy="39960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831975" y="3130410"/>
            <a:ext cx="747585" cy="4053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27300" y="3124695"/>
            <a:ext cx="1115250" cy="40913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591559" y="3150095"/>
            <a:ext cx="407225" cy="37420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946525" y="3127870"/>
            <a:ext cx="1119060" cy="4040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015229" y="3127235"/>
            <a:ext cx="747585" cy="40595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723890" y="3130410"/>
            <a:ext cx="404050" cy="4027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079490" y="3132315"/>
            <a:ext cx="522160" cy="40024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11618" y="3740378"/>
            <a:ext cx="382485" cy="39772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53883" y="3740378"/>
            <a:ext cx="2303360" cy="41423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970185" y="3874998"/>
            <a:ext cx="292519" cy="23389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329798" y="3765778"/>
            <a:ext cx="474560" cy="33803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768469" y="3857218"/>
            <a:ext cx="262470" cy="25231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023218" y="3750538"/>
            <a:ext cx="248183" cy="35327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95325" y="4338180"/>
            <a:ext cx="337375" cy="39643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27785" y="4338180"/>
            <a:ext cx="171640" cy="14497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97444" y="4447400"/>
            <a:ext cx="289331" cy="2306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861756" y="4362310"/>
            <a:ext cx="195618" cy="31515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84375" y="4411205"/>
            <a:ext cx="238950" cy="23831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239441" y="4447400"/>
            <a:ext cx="263029" cy="30245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439670" y="4338180"/>
            <a:ext cx="172275" cy="14497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909570" y="4313415"/>
            <a:ext cx="2985960" cy="40786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099809" y="4312780"/>
            <a:ext cx="379285" cy="39452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438265" y="4315320"/>
            <a:ext cx="1459420" cy="40722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912036" y="4362310"/>
            <a:ext cx="195618" cy="31515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098155" y="4345800"/>
            <a:ext cx="411035" cy="37547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472805" y="4313415"/>
            <a:ext cx="1800466" cy="40913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01700" y="4888090"/>
            <a:ext cx="411035" cy="37230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261110" y="4883645"/>
            <a:ext cx="518985" cy="39262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971039" y="4867770"/>
            <a:ext cx="407225" cy="40786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327275" y="4869662"/>
            <a:ext cx="2882455" cy="40770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170170" y="4870310"/>
            <a:ext cx="409130" cy="40341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528309" y="4869675"/>
            <a:ext cx="405955" cy="39135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900420" y="5117960"/>
            <a:ext cx="148145" cy="15068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443786" y="5556110"/>
            <a:ext cx="263029" cy="30245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758314" y="5422125"/>
            <a:ext cx="1562290" cy="40849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524250" y="5447525"/>
            <a:ext cx="372935" cy="38182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915981" y="5471020"/>
            <a:ext cx="195618" cy="31515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038600" y="5446890"/>
            <a:ext cx="474535" cy="33928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485640" y="5422125"/>
            <a:ext cx="1574355" cy="40722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208776" y="1159763"/>
            <a:ext cx="4800600" cy="640080"/>
          </a:xfrm>
          <a:custGeom>
            <a:avLst/>
            <a:gdLst/>
            <a:ahLst/>
            <a:cxnLst/>
            <a:rect l="l" t="t" r="r" b="b"/>
            <a:pathLst>
              <a:path w="4800600" h="640080">
                <a:moveTo>
                  <a:pt x="0" y="0"/>
                </a:moveTo>
                <a:lnTo>
                  <a:pt x="4800600" y="0"/>
                </a:lnTo>
                <a:lnTo>
                  <a:pt x="4800600" y="640080"/>
                </a:lnTo>
                <a:lnTo>
                  <a:pt x="0" y="64008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6333490" y="1085832"/>
            <a:ext cx="4511675" cy="6292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89584" algn="l"/>
                <a:tab pos="1085850" algn="l"/>
                <a:tab pos="1563370" algn="l"/>
                <a:tab pos="2537460" algn="l"/>
                <a:tab pos="3395979" algn="l"/>
              </a:tabLst>
            </a:pPr>
            <a:r>
              <a:rPr dirty="0" sz="3750" spc="5" i="1">
                <a:latin typeface="Times New Roman"/>
                <a:cs typeface="Times New Roman"/>
              </a:rPr>
              <a:t>x	</a:t>
            </a:r>
            <a:r>
              <a:rPr dirty="0" sz="3750" spc="5">
                <a:latin typeface="Symbol"/>
                <a:cs typeface="Symbol"/>
              </a:rPr>
              <a:t></a:t>
            </a:r>
            <a:r>
              <a:rPr dirty="0" sz="3750" spc="5">
                <a:latin typeface="Times New Roman"/>
                <a:cs typeface="Times New Roman"/>
              </a:rPr>
              <a:t>	</a:t>
            </a:r>
            <a:r>
              <a:rPr dirty="0" sz="3750" spc="5" i="1">
                <a:latin typeface="Times New Roman"/>
                <a:cs typeface="Times New Roman"/>
              </a:rPr>
              <a:t>A	</a:t>
            </a:r>
            <a:r>
              <a:rPr dirty="0" sz="3750">
                <a:latin typeface="Times New Roman"/>
                <a:cs typeface="Times New Roman"/>
              </a:rPr>
              <a:t>sin(	</a:t>
            </a:r>
            <a:r>
              <a:rPr dirty="0" sz="3950" spc="-95" i="1">
                <a:latin typeface="Symbol"/>
                <a:cs typeface="Symbol"/>
              </a:rPr>
              <a:t></a:t>
            </a:r>
            <a:r>
              <a:rPr dirty="0" sz="3750" spc="-95" i="1">
                <a:latin typeface="Times New Roman"/>
                <a:cs typeface="Times New Roman"/>
              </a:rPr>
              <a:t>t	</a:t>
            </a:r>
            <a:r>
              <a:rPr dirty="0" sz="3750" spc="5">
                <a:latin typeface="Symbol"/>
                <a:cs typeface="Symbol"/>
              </a:rPr>
              <a:t></a:t>
            </a:r>
            <a:r>
              <a:rPr dirty="0" sz="3750" spc="5">
                <a:latin typeface="Times New Roman"/>
                <a:cs typeface="Times New Roman"/>
              </a:rPr>
              <a:t> </a:t>
            </a:r>
            <a:r>
              <a:rPr dirty="0" sz="3950" spc="-114" i="1">
                <a:latin typeface="Symbol"/>
                <a:cs typeface="Symbol"/>
              </a:rPr>
              <a:t></a:t>
            </a:r>
            <a:r>
              <a:rPr dirty="0" sz="3950" spc="-395" i="1">
                <a:latin typeface="Times New Roman"/>
                <a:cs typeface="Times New Roman"/>
              </a:rPr>
              <a:t> </a:t>
            </a:r>
            <a:r>
              <a:rPr dirty="0" sz="3750">
                <a:latin typeface="Times New Roman"/>
                <a:cs typeface="Times New Roman"/>
              </a:rPr>
              <a:t>)</a:t>
            </a:r>
            <a:endParaRPr sz="375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132576" y="1083563"/>
            <a:ext cx="4953000" cy="792480"/>
          </a:xfrm>
          <a:custGeom>
            <a:avLst/>
            <a:gdLst/>
            <a:ahLst/>
            <a:cxnLst/>
            <a:rect l="l" t="t" r="r" b="b"/>
            <a:pathLst>
              <a:path w="4953000" h="792480">
                <a:moveTo>
                  <a:pt x="4953000" y="792480"/>
                </a:moveTo>
                <a:lnTo>
                  <a:pt x="0" y="792480"/>
                </a:lnTo>
                <a:lnTo>
                  <a:pt x="0" y="0"/>
                </a:lnTo>
                <a:lnTo>
                  <a:pt x="4953000" y="0"/>
                </a:lnTo>
                <a:lnTo>
                  <a:pt x="4953000" y="38100"/>
                </a:lnTo>
                <a:lnTo>
                  <a:pt x="76200" y="38100"/>
                </a:lnTo>
                <a:lnTo>
                  <a:pt x="38100" y="76200"/>
                </a:lnTo>
                <a:lnTo>
                  <a:pt x="76200" y="76200"/>
                </a:lnTo>
                <a:lnTo>
                  <a:pt x="76200" y="716280"/>
                </a:lnTo>
                <a:lnTo>
                  <a:pt x="38100" y="716280"/>
                </a:lnTo>
                <a:lnTo>
                  <a:pt x="76200" y="754380"/>
                </a:lnTo>
                <a:lnTo>
                  <a:pt x="4953000" y="754380"/>
                </a:lnTo>
                <a:lnTo>
                  <a:pt x="4953000" y="792480"/>
                </a:lnTo>
                <a:close/>
              </a:path>
              <a:path w="4953000" h="792480">
                <a:moveTo>
                  <a:pt x="76200" y="76200"/>
                </a:moveTo>
                <a:lnTo>
                  <a:pt x="38100" y="76200"/>
                </a:lnTo>
                <a:lnTo>
                  <a:pt x="76200" y="38100"/>
                </a:lnTo>
                <a:lnTo>
                  <a:pt x="76200" y="76200"/>
                </a:lnTo>
                <a:close/>
              </a:path>
              <a:path w="4953000" h="792480">
                <a:moveTo>
                  <a:pt x="4876800" y="76200"/>
                </a:moveTo>
                <a:lnTo>
                  <a:pt x="76200" y="76200"/>
                </a:lnTo>
                <a:lnTo>
                  <a:pt x="76200" y="38100"/>
                </a:lnTo>
                <a:lnTo>
                  <a:pt x="4876800" y="38100"/>
                </a:lnTo>
                <a:lnTo>
                  <a:pt x="4876800" y="76200"/>
                </a:lnTo>
                <a:close/>
              </a:path>
              <a:path w="4953000" h="792480">
                <a:moveTo>
                  <a:pt x="4876800" y="754380"/>
                </a:moveTo>
                <a:lnTo>
                  <a:pt x="4876800" y="38100"/>
                </a:lnTo>
                <a:lnTo>
                  <a:pt x="4914900" y="76200"/>
                </a:lnTo>
                <a:lnTo>
                  <a:pt x="4953000" y="76200"/>
                </a:lnTo>
                <a:lnTo>
                  <a:pt x="4953000" y="716280"/>
                </a:lnTo>
                <a:lnTo>
                  <a:pt x="4914900" y="716280"/>
                </a:lnTo>
                <a:lnTo>
                  <a:pt x="4876800" y="754380"/>
                </a:lnTo>
                <a:close/>
              </a:path>
              <a:path w="4953000" h="792480">
                <a:moveTo>
                  <a:pt x="4953000" y="76200"/>
                </a:moveTo>
                <a:lnTo>
                  <a:pt x="4914900" y="76200"/>
                </a:lnTo>
                <a:lnTo>
                  <a:pt x="4876800" y="38100"/>
                </a:lnTo>
                <a:lnTo>
                  <a:pt x="4953000" y="38100"/>
                </a:lnTo>
                <a:lnTo>
                  <a:pt x="4953000" y="76200"/>
                </a:lnTo>
                <a:close/>
              </a:path>
              <a:path w="4953000" h="792480">
                <a:moveTo>
                  <a:pt x="76200" y="754380"/>
                </a:moveTo>
                <a:lnTo>
                  <a:pt x="38100" y="716280"/>
                </a:lnTo>
                <a:lnTo>
                  <a:pt x="76200" y="716280"/>
                </a:lnTo>
                <a:lnTo>
                  <a:pt x="76200" y="754380"/>
                </a:lnTo>
                <a:close/>
              </a:path>
              <a:path w="4953000" h="792480">
                <a:moveTo>
                  <a:pt x="4876800" y="754380"/>
                </a:moveTo>
                <a:lnTo>
                  <a:pt x="76200" y="754380"/>
                </a:lnTo>
                <a:lnTo>
                  <a:pt x="76200" y="716280"/>
                </a:lnTo>
                <a:lnTo>
                  <a:pt x="4876800" y="716280"/>
                </a:lnTo>
                <a:lnTo>
                  <a:pt x="4876800" y="754380"/>
                </a:lnTo>
                <a:close/>
              </a:path>
              <a:path w="4953000" h="792480">
                <a:moveTo>
                  <a:pt x="4953000" y="754380"/>
                </a:moveTo>
                <a:lnTo>
                  <a:pt x="4876800" y="754380"/>
                </a:lnTo>
                <a:lnTo>
                  <a:pt x="4914900" y="716280"/>
                </a:lnTo>
                <a:lnTo>
                  <a:pt x="4953000" y="716280"/>
                </a:lnTo>
                <a:lnTo>
                  <a:pt x="4953000" y="7543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42176" y="975982"/>
            <a:ext cx="5561965" cy="722630"/>
          </a:xfrm>
          <a:custGeom>
            <a:avLst/>
            <a:gdLst/>
            <a:ahLst/>
            <a:cxnLst/>
            <a:rect l="l" t="t" r="r" b="b"/>
            <a:pathLst>
              <a:path w="5561965" h="722630">
                <a:moveTo>
                  <a:pt x="5561393" y="722528"/>
                </a:moveTo>
                <a:lnTo>
                  <a:pt x="0" y="722528"/>
                </a:lnTo>
                <a:lnTo>
                  <a:pt x="0" y="0"/>
                </a:lnTo>
                <a:lnTo>
                  <a:pt x="5561393" y="0"/>
                </a:lnTo>
                <a:lnTo>
                  <a:pt x="5561393" y="38100"/>
                </a:lnTo>
                <a:lnTo>
                  <a:pt x="76199" y="38100"/>
                </a:lnTo>
                <a:lnTo>
                  <a:pt x="38100" y="76200"/>
                </a:lnTo>
                <a:lnTo>
                  <a:pt x="76199" y="76200"/>
                </a:lnTo>
                <a:lnTo>
                  <a:pt x="76199" y="646328"/>
                </a:lnTo>
                <a:lnTo>
                  <a:pt x="38099" y="646328"/>
                </a:lnTo>
                <a:lnTo>
                  <a:pt x="76199" y="684428"/>
                </a:lnTo>
                <a:lnTo>
                  <a:pt x="5561393" y="684428"/>
                </a:lnTo>
                <a:lnTo>
                  <a:pt x="5561393" y="722528"/>
                </a:lnTo>
                <a:close/>
              </a:path>
              <a:path w="5561965" h="722630">
                <a:moveTo>
                  <a:pt x="76199" y="76200"/>
                </a:moveTo>
                <a:lnTo>
                  <a:pt x="38100" y="76200"/>
                </a:lnTo>
                <a:lnTo>
                  <a:pt x="76199" y="38100"/>
                </a:lnTo>
                <a:lnTo>
                  <a:pt x="76199" y="76200"/>
                </a:lnTo>
                <a:close/>
              </a:path>
              <a:path w="5561965" h="722630">
                <a:moveTo>
                  <a:pt x="5485193" y="76200"/>
                </a:moveTo>
                <a:lnTo>
                  <a:pt x="76199" y="76200"/>
                </a:lnTo>
                <a:lnTo>
                  <a:pt x="76199" y="38100"/>
                </a:lnTo>
                <a:lnTo>
                  <a:pt x="5485193" y="38100"/>
                </a:lnTo>
                <a:lnTo>
                  <a:pt x="5485193" y="76200"/>
                </a:lnTo>
                <a:close/>
              </a:path>
              <a:path w="5561965" h="722630">
                <a:moveTo>
                  <a:pt x="5485193" y="684428"/>
                </a:moveTo>
                <a:lnTo>
                  <a:pt x="5485193" y="38100"/>
                </a:lnTo>
                <a:lnTo>
                  <a:pt x="5523293" y="76200"/>
                </a:lnTo>
                <a:lnTo>
                  <a:pt x="5561393" y="76200"/>
                </a:lnTo>
                <a:lnTo>
                  <a:pt x="5561393" y="646328"/>
                </a:lnTo>
                <a:lnTo>
                  <a:pt x="5523293" y="646328"/>
                </a:lnTo>
                <a:lnTo>
                  <a:pt x="5485193" y="684428"/>
                </a:lnTo>
                <a:close/>
              </a:path>
              <a:path w="5561965" h="722630">
                <a:moveTo>
                  <a:pt x="5561393" y="76200"/>
                </a:moveTo>
                <a:lnTo>
                  <a:pt x="5523293" y="76200"/>
                </a:lnTo>
                <a:lnTo>
                  <a:pt x="5485193" y="38100"/>
                </a:lnTo>
                <a:lnTo>
                  <a:pt x="5561393" y="38100"/>
                </a:lnTo>
                <a:lnTo>
                  <a:pt x="5561393" y="76200"/>
                </a:lnTo>
                <a:close/>
              </a:path>
              <a:path w="5561965" h="722630">
                <a:moveTo>
                  <a:pt x="76199" y="684428"/>
                </a:moveTo>
                <a:lnTo>
                  <a:pt x="38099" y="646328"/>
                </a:lnTo>
                <a:lnTo>
                  <a:pt x="76199" y="646328"/>
                </a:lnTo>
                <a:lnTo>
                  <a:pt x="76199" y="684428"/>
                </a:lnTo>
                <a:close/>
              </a:path>
              <a:path w="5561965" h="722630">
                <a:moveTo>
                  <a:pt x="5485193" y="684428"/>
                </a:moveTo>
                <a:lnTo>
                  <a:pt x="76199" y="684428"/>
                </a:lnTo>
                <a:lnTo>
                  <a:pt x="76199" y="646328"/>
                </a:lnTo>
                <a:lnTo>
                  <a:pt x="5485193" y="646328"/>
                </a:lnTo>
                <a:lnTo>
                  <a:pt x="5485193" y="684428"/>
                </a:lnTo>
                <a:close/>
              </a:path>
              <a:path w="5561965" h="722630">
                <a:moveTo>
                  <a:pt x="5561393" y="684428"/>
                </a:moveTo>
                <a:lnTo>
                  <a:pt x="5485193" y="684428"/>
                </a:lnTo>
                <a:lnTo>
                  <a:pt x="5523293" y="646328"/>
                </a:lnTo>
                <a:lnTo>
                  <a:pt x="5561393" y="646328"/>
                </a:lnTo>
                <a:lnTo>
                  <a:pt x="5561393" y="68442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96214" y="1103757"/>
            <a:ext cx="5082641" cy="51521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高中物</a:t>
            </a:r>
            <a:r>
              <a:rPr dirty="0" spc="-10"/>
              <a:t>理</a:t>
            </a:r>
          </a:p>
        </p:txBody>
      </p:sp>
      <p:sp>
        <p:nvSpPr>
          <p:cNvPr id="3" name="object 3"/>
          <p:cNvSpPr/>
          <p:nvPr/>
        </p:nvSpPr>
        <p:spPr>
          <a:xfrm>
            <a:off x="422986" y="4319651"/>
            <a:ext cx="1372412" cy="3526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5051" y="4816855"/>
            <a:ext cx="141147" cy="335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9511" y="4822571"/>
            <a:ext cx="137972" cy="264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2701" y="4816855"/>
            <a:ext cx="141147" cy="3354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82396" y="4771771"/>
            <a:ext cx="1269542" cy="3564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00326" y="4774946"/>
            <a:ext cx="1470837" cy="3519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23056" y="4821935"/>
            <a:ext cx="566597" cy="2903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48836" y="4894326"/>
            <a:ext cx="204647" cy="2586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10761" y="4844160"/>
            <a:ext cx="217982" cy="2681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375861" y="4892421"/>
            <a:ext cx="205282" cy="1989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47311" y="4987671"/>
            <a:ext cx="132892" cy="13416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5051" y="5272785"/>
            <a:ext cx="388797" cy="3354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4199" y="5277865"/>
            <a:ext cx="241579" cy="2656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84961" y="5350255"/>
            <a:ext cx="204647" cy="25862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19276" y="5343905"/>
            <a:ext cx="210362" cy="1500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58671" y="5278501"/>
            <a:ext cx="189407" cy="26814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45996" y="5228971"/>
            <a:ext cx="4863642" cy="3583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81521" y="5232780"/>
            <a:ext cx="340537" cy="35069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03466" y="5344540"/>
            <a:ext cx="103047" cy="24846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16584" y="5733796"/>
            <a:ext cx="241579" cy="2656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17346" y="5806185"/>
            <a:ext cx="204647" cy="25862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51661" y="5799835"/>
            <a:ext cx="210362" cy="15003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82166" y="5804280"/>
            <a:ext cx="205282" cy="1989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79651" y="5684901"/>
            <a:ext cx="4886502" cy="35831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515175" y="5688710"/>
            <a:ext cx="452932" cy="35069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99490" y="2185949"/>
            <a:ext cx="2538285" cy="41103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397580" y="2238019"/>
            <a:ext cx="158305" cy="38436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513785" y="2327554"/>
            <a:ext cx="284035" cy="22244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758895" y="2238019"/>
            <a:ext cx="158305" cy="38436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889705" y="2187219"/>
            <a:ext cx="4637595" cy="40913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505520" y="2327554"/>
            <a:ext cx="231330" cy="29483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716340" y="2418994"/>
            <a:ext cx="121475" cy="21609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809049" y="2199284"/>
            <a:ext cx="392620" cy="39516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173540" y="2327554"/>
            <a:ext cx="231330" cy="29483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362770" y="2418994"/>
            <a:ext cx="161480" cy="21609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527235" y="2190394"/>
            <a:ext cx="686625" cy="40468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197160" y="2327554"/>
            <a:ext cx="231330" cy="29483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386390" y="2418994"/>
            <a:ext cx="161480" cy="21609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593399" y="2278024"/>
            <a:ext cx="223710" cy="24530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865180" y="2327554"/>
            <a:ext cx="231330" cy="29483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075999" y="2418994"/>
            <a:ext cx="121475" cy="21609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79425" y="2695854"/>
            <a:ext cx="3709860" cy="41103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235794" y="3267354"/>
            <a:ext cx="274383" cy="30245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468700" y="3351174"/>
            <a:ext cx="231330" cy="29483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742385" y="3343554"/>
            <a:ext cx="238950" cy="16783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023055" y="3261639"/>
            <a:ext cx="158305" cy="38436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139260" y="3307994"/>
            <a:ext cx="406590" cy="26562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565345" y="3307994"/>
            <a:ext cx="239585" cy="23831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844745" y="3351174"/>
            <a:ext cx="231330" cy="29483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033975" y="3442614"/>
            <a:ext cx="161480" cy="21609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151450" y="3261639"/>
            <a:ext cx="158305" cy="38436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388940" y="3388639"/>
            <a:ext cx="164020" cy="8845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632780" y="3261639"/>
            <a:ext cx="158305" cy="38436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748985" y="3307994"/>
            <a:ext cx="406590" cy="26562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175070" y="3307994"/>
            <a:ext cx="239585" cy="23831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454470" y="3351174"/>
            <a:ext cx="231330" cy="29483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665290" y="3442614"/>
            <a:ext cx="121475" cy="21609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761174" y="3261639"/>
            <a:ext cx="158305" cy="38436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961835" y="3343554"/>
            <a:ext cx="238950" cy="16783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240599" y="3351174"/>
            <a:ext cx="231330" cy="29483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429830" y="3442614"/>
            <a:ext cx="161480" cy="21609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666685" y="3388639"/>
            <a:ext cx="164020" cy="8845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908620" y="3351174"/>
            <a:ext cx="231330" cy="29483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119440" y="3442614"/>
            <a:ext cx="121475" cy="21609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231199" y="3460394"/>
            <a:ext cx="148145" cy="15068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66090" y="3723919"/>
            <a:ext cx="2183955" cy="40532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501595" y="3779799"/>
            <a:ext cx="216725" cy="30181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691460" y="3722014"/>
            <a:ext cx="1458150" cy="40722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136085" y="3779799"/>
            <a:ext cx="154495" cy="301815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277690" y="3722014"/>
            <a:ext cx="759015" cy="40659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991569" y="3779164"/>
            <a:ext cx="274383" cy="30245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224475" y="3862984"/>
            <a:ext cx="231330" cy="29483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462600" y="3723919"/>
            <a:ext cx="1424495" cy="406590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872935" y="3779799"/>
            <a:ext cx="154495" cy="30181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028510" y="3722014"/>
            <a:ext cx="1458150" cy="407225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438845" y="3779799"/>
            <a:ext cx="216725" cy="301815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628710" y="3722014"/>
            <a:ext cx="1104455" cy="407225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9678365" y="3723919"/>
            <a:ext cx="762914" cy="40468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395419" y="3779164"/>
            <a:ext cx="274383" cy="30245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0628324" y="3862984"/>
            <a:ext cx="231330" cy="294830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0835335" y="3972204"/>
            <a:ext cx="148145" cy="150685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527000" y="3174733"/>
            <a:ext cx="5118315" cy="3471062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56437" y="654227"/>
            <a:ext cx="2055495" cy="661035"/>
          </a:xfrm>
          <a:custGeom>
            <a:avLst/>
            <a:gdLst/>
            <a:ahLst/>
            <a:cxnLst/>
            <a:rect l="l" t="t" r="r" b="b"/>
            <a:pathLst>
              <a:path w="2055495" h="661035">
                <a:moveTo>
                  <a:pt x="2055126" y="660971"/>
                </a:moveTo>
                <a:lnTo>
                  <a:pt x="0" y="660971"/>
                </a:lnTo>
                <a:lnTo>
                  <a:pt x="0" y="0"/>
                </a:lnTo>
                <a:lnTo>
                  <a:pt x="2055126" y="0"/>
                </a:lnTo>
                <a:lnTo>
                  <a:pt x="2055126" y="38099"/>
                </a:lnTo>
                <a:lnTo>
                  <a:pt x="76200" y="38099"/>
                </a:lnTo>
                <a:lnTo>
                  <a:pt x="38100" y="76199"/>
                </a:lnTo>
                <a:lnTo>
                  <a:pt x="76200" y="76199"/>
                </a:lnTo>
                <a:lnTo>
                  <a:pt x="76200" y="584771"/>
                </a:lnTo>
                <a:lnTo>
                  <a:pt x="38100" y="584771"/>
                </a:lnTo>
                <a:lnTo>
                  <a:pt x="76200" y="622871"/>
                </a:lnTo>
                <a:lnTo>
                  <a:pt x="2055126" y="622871"/>
                </a:lnTo>
                <a:lnTo>
                  <a:pt x="2055126" y="660971"/>
                </a:lnTo>
                <a:close/>
              </a:path>
              <a:path w="2055495" h="661035">
                <a:moveTo>
                  <a:pt x="76200" y="76199"/>
                </a:moveTo>
                <a:lnTo>
                  <a:pt x="38100" y="76199"/>
                </a:lnTo>
                <a:lnTo>
                  <a:pt x="76200" y="38099"/>
                </a:lnTo>
                <a:lnTo>
                  <a:pt x="76200" y="76199"/>
                </a:lnTo>
                <a:close/>
              </a:path>
              <a:path w="2055495" h="661035">
                <a:moveTo>
                  <a:pt x="1978926" y="76199"/>
                </a:moveTo>
                <a:lnTo>
                  <a:pt x="76200" y="76199"/>
                </a:lnTo>
                <a:lnTo>
                  <a:pt x="76200" y="38099"/>
                </a:lnTo>
                <a:lnTo>
                  <a:pt x="1978926" y="38099"/>
                </a:lnTo>
                <a:lnTo>
                  <a:pt x="1978926" y="76199"/>
                </a:lnTo>
                <a:close/>
              </a:path>
              <a:path w="2055495" h="661035">
                <a:moveTo>
                  <a:pt x="1978926" y="622871"/>
                </a:moveTo>
                <a:lnTo>
                  <a:pt x="1978926" y="38099"/>
                </a:lnTo>
                <a:lnTo>
                  <a:pt x="2017026" y="76199"/>
                </a:lnTo>
                <a:lnTo>
                  <a:pt x="2055126" y="76199"/>
                </a:lnTo>
                <a:lnTo>
                  <a:pt x="2055126" y="584771"/>
                </a:lnTo>
                <a:lnTo>
                  <a:pt x="2017026" y="584771"/>
                </a:lnTo>
                <a:lnTo>
                  <a:pt x="1978926" y="622871"/>
                </a:lnTo>
                <a:close/>
              </a:path>
              <a:path w="2055495" h="661035">
                <a:moveTo>
                  <a:pt x="2055126" y="76199"/>
                </a:moveTo>
                <a:lnTo>
                  <a:pt x="2017026" y="76199"/>
                </a:lnTo>
                <a:lnTo>
                  <a:pt x="1978926" y="38099"/>
                </a:lnTo>
                <a:lnTo>
                  <a:pt x="2055126" y="38099"/>
                </a:lnTo>
                <a:lnTo>
                  <a:pt x="2055126" y="76199"/>
                </a:lnTo>
                <a:close/>
              </a:path>
              <a:path w="2055495" h="661035">
                <a:moveTo>
                  <a:pt x="76200" y="622871"/>
                </a:moveTo>
                <a:lnTo>
                  <a:pt x="38100" y="584771"/>
                </a:lnTo>
                <a:lnTo>
                  <a:pt x="76200" y="584771"/>
                </a:lnTo>
                <a:lnTo>
                  <a:pt x="76200" y="622871"/>
                </a:lnTo>
                <a:close/>
              </a:path>
              <a:path w="2055495" h="661035">
                <a:moveTo>
                  <a:pt x="1978926" y="622871"/>
                </a:moveTo>
                <a:lnTo>
                  <a:pt x="76200" y="622871"/>
                </a:lnTo>
                <a:lnTo>
                  <a:pt x="76200" y="584771"/>
                </a:lnTo>
                <a:lnTo>
                  <a:pt x="1978926" y="584771"/>
                </a:lnTo>
                <a:lnTo>
                  <a:pt x="1978926" y="622871"/>
                </a:lnTo>
                <a:close/>
              </a:path>
              <a:path w="2055495" h="661035">
                <a:moveTo>
                  <a:pt x="2055126" y="622871"/>
                </a:moveTo>
                <a:lnTo>
                  <a:pt x="1978926" y="622871"/>
                </a:lnTo>
                <a:lnTo>
                  <a:pt x="2017026" y="584771"/>
                </a:lnTo>
                <a:lnTo>
                  <a:pt x="2055126" y="584771"/>
                </a:lnTo>
                <a:lnTo>
                  <a:pt x="2055126" y="622871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61008" y="775906"/>
            <a:ext cx="1268704" cy="459955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65607" y="1559534"/>
            <a:ext cx="358965" cy="391985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00582" y="1534769"/>
            <a:ext cx="390715" cy="401510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154912" y="1530324"/>
            <a:ext cx="408495" cy="407225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507972" y="1527784"/>
            <a:ext cx="767270" cy="411670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243937" y="1559534"/>
            <a:ext cx="150685" cy="391985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371382" y="1664309"/>
            <a:ext cx="263029" cy="302450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563977" y="1741779"/>
            <a:ext cx="170370" cy="237045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713202" y="1708759"/>
            <a:ext cx="164020" cy="88455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980347" y="1664309"/>
            <a:ext cx="263029" cy="302450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183102" y="1740509"/>
            <a:ext cx="123380" cy="238315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298672" y="1559534"/>
            <a:ext cx="150050" cy="391985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545687" y="1559534"/>
            <a:ext cx="150685" cy="391985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640937" y="1530324"/>
            <a:ext cx="1475930" cy="407225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062067" y="1527784"/>
            <a:ext cx="409765" cy="395160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419572" y="1559534"/>
            <a:ext cx="150050" cy="391985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557367" y="1780514"/>
            <a:ext cx="148145" cy="150685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657309" y="1048042"/>
            <a:ext cx="935545" cy="88455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535514" y="874687"/>
            <a:ext cx="408495" cy="393890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910800" y="867067"/>
            <a:ext cx="6903275" cy="412940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高中物</a:t>
            </a:r>
            <a:r>
              <a:rPr dirty="0" spc="-10"/>
              <a:t>理</a:t>
            </a:r>
          </a:p>
        </p:txBody>
      </p:sp>
      <p:sp>
        <p:nvSpPr>
          <p:cNvPr id="3" name="object 3"/>
          <p:cNvSpPr/>
          <p:nvPr/>
        </p:nvSpPr>
        <p:spPr>
          <a:xfrm>
            <a:off x="1871243" y="1859800"/>
            <a:ext cx="5650204" cy="429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19809" y="1981796"/>
            <a:ext cx="287248" cy="2789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8409" y="1903691"/>
            <a:ext cx="181851" cy="3564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81759" y="1913216"/>
            <a:ext cx="237083" cy="3412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49259" y="1856193"/>
            <a:ext cx="2394267" cy="4528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769663" y="1901355"/>
            <a:ext cx="225971" cy="346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5495" y="852957"/>
            <a:ext cx="1570990" cy="661035"/>
          </a:xfrm>
          <a:custGeom>
            <a:avLst/>
            <a:gdLst/>
            <a:ahLst/>
            <a:cxnLst/>
            <a:rect l="l" t="t" r="r" b="b"/>
            <a:pathLst>
              <a:path w="1570989" h="661035">
                <a:moveTo>
                  <a:pt x="1570647" y="660971"/>
                </a:moveTo>
                <a:lnTo>
                  <a:pt x="0" y="660971"/>
                </a:lnTo>
                <a:lnTo>
                  <a:pt x="0" y="0"/>
                </a:lnTo>
                <a:lnTo>
                  <a:pt x="1570647" y="0"/>
                </a:lnTo>
                <a:lnTo>
                  <a:pt x="1570647" y="38099"/>
                </a:lnTo>
                <a:lnTo>
                  <a:pt x="76200" y="38099"/>
                </a:lnTo>
                <a:lnTo>
                  <a:pt x="38100" y="76199"/>
                </a:lnTo>
                <a:lnTo>
                  <a:pt x="76200" y="76199"/>
                </a:lnTo>
                <a:lnTo>
                  <a:pt x="76200" y="584771"/>
                </a:lnTo>
                <a:lnTo>
                  <a:pt x="38100" y="584771"/>
                </a:lnTo>
                <a:lnTo>
                  <a:pt x="76200" y="622871"/>
                </a:lnTo>
                <a:lnTo>
                  <a:pt x="1570647" y="622871"/>
                </a:lnTo>
                <a:lnTo>
                  <a:pt x="1570647" y="660971"/>
                </a:lnTo>
                <a:close/>
              </a:path>
              <a:path w="1570989" h="661035">
                <a:moveTo>
                  <a:pt x="76200" y="76199"/>
                </a:moveTo>
                <a:lnTo>
                  <a:pt x="38100" y="76199"/>
                </a:lnTo>
                <a:lnTo>
                  <a:pt x="76200" y="38099"/>
                </a:lnTo>
                <a:lnTo>
                  <a:pt x="76200" y="76199"/>
                </a:lnTo>
                <a:close/>
              </a:path>
              <a:path w="1570989" h="661035">
                <a:moveTo>
                  <a:pt x="1494447" y="76199"/>
                </a:moveTo>
                <a:lnTo>
                  <a:pt x="76200" y="76199"/>
                </a:lnTo>
                <a:lnTo>
                  <a:pt x="76200" y="38099"/>
                </a:lnTo>
                <a:lnTo>
                  <a:pt x="1494447" y="38099"/>
                </a:lnTo>
                <a:lnTo>
                  <a:pt x="1494447" y="76199"/>
                </a:lnTo>
                <a:close/>
              </a:path>
              <a:path w="1570989" h="661035">
                <a:moveTo>
                  <a:pt x="1494447" y="622871"/>
                </a:moveTo>
                <a:lnTo>
                  <a:pt x="1494447" y="38099"/>
                </a:lnTo>
                <a:lnTo>
                  <a:pt x="1532547" y="76199"/>
                </a:lnTo>
                <a:lnTo>
                  <a:pt x="1570647" y="76199"/>
                </a:lnTo>
                <a:lnTo>
                  <a:pt x="1570647" y="584771"/>
                </a:lnTo>
                <a:lnTo>
                  <a:pt x="1532547" y="584771"/>
                </a:lnTo>
                <a:lnTo>
                  <a:pt x="1494447" y="622871"/>
                </a:lnTo>
                <a:close/>
              </a:path>
              <a:path w="1570989" h="661035">
                <a:moveTo>
                  <a:pt x="1570647" y="76199"/>
                </a:moveTo>
                <a:lnTo>
                  <a:pt x="1532547" y="76199"/>
                </a:lnTo>
                <a:lnTo>
                  <a:pt x="1494447" y="38099"/>
                </a:lnTo>
                <a:lnTo>
                  <a:pt x="1570647" y="38099"/>
                </a:lnTo>
                <a:lnTo>
                  <a:pt x="1570647" y="76199"/>
                </a:lnTo>
                <a:close/>
              </a:path>
              <a:path w="1570989" h="661035">
                <a:moveTo>
                  <a:pt x="76200" y="622871"/>
                </a:moveTo>
                <a:lnTo>
                  <a:pt x="38100" y="584771"/>
                </a:lnTo>
                <a:lnTo>
                  <a:pt x="76200" y="584771"/>
                </a:lnTo>
                <a:lnTo>
                  <a:pt x="76200" y="622871"/>
                </a:lnTo>
                <a:close/>
              </a:path>
              <a:path w="1570989" h="661035">
                <a:moveTo>
                  <a:pt x="1494447" y="622871"/>
                </a:moveTo>
                <a:lnTo>
                  <a:pt x="76200" y="622871"/>
                </a:lnTo>
                <a:lnTo>
                  <a:pt x="76200" y="584771"/>
                </a:lnTo>
                <a:lnTo>
                  <a:pt x="1494447" y="584771"/>
                </a:lnTo>
                <a:lnTo>
                  <a:pt x="1494447" y="622871"/>
                </a:lnTo>
                <a:close/>
              </a:path>
              <a:path w="1570989" h="661035">
                <a:moveTo>
                  <a:pt x="1570647" y="622871"/>
                </a:moveTo>
                <a:lnTo>
                  <a:pt x="1494447" y="622871"/>
                </a:lnTo>
                <a:lnTo>
                  <a:pt x="1532547" y="584771"/>
                </a:lnTo>
                <a:lnTo>
                  <a:pt x="1570647" y="584771"/>
                </a:lnTo>
                <a:lnTo>
                  <a:pt x="1570647" y="622871"/>
                </a:lnTo>
                <a:close/>
              </a:path>
            </a:pathLst>
          </a:custGeom>
          <a:solidFill>
            <a:srgbClr val="E720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51014" y="977811"/>
            <a:ext cx="860005" cy="4450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85782" y="3278873"/>
            <a:ext cx="3603269" cy="4110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71627" y="3303638"/>
            <a:ext cx="586295" cy="3811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07567" y="3283318"/>
            <a:ext cx="1477835" cy="4072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562352" y="3303638"/>
            <a:ext cx="586295" cy="3811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097657" y="3283953"/>
            <a:ext cx="1462570" cy="40468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44517" y="3530968"/>
            <a:ext cx="148145" cy="15068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13359" y="5901842"/>
            <a:ext cx="4903165" cy="709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043" y="36601"/>
            <a:ext cx="2337435" cy="1689100"/>
          </a:xfrm>
          <a:custGeom>
            <a:avLst/>
            <a:gdLst/>
            <a:ahLst/>
            <a:cxnLst/>
            <a:rect l="l" t="t" r="r" b="b"/>
            <a:pathLst>
              <a:path w="2337435" h="1689100">
                <a:moveTo>
                  <a:pt x="2105177" y="12700"/>
                </a:moveTo>
                <a:lnTo>
                  <a:pt x="2054682" y="12700"/>
                </a:lnTo>
                <a:lnTo>
                  <a:pt x="2058771" y="0"/>
                </a:lnTo>
                <a:lnTo>
                  <a:pt x="2104859" y="0"/>
                </a:lnTo>
                <a:lnTo>
                  <a:pt x="2105177" y="12700"/>
                </a:lnTo>
                <a:close/>
              </a:path>
              <a:path w="2337435" h="1689100">
                <a:moveTo>
                  <a:pt x="2153958" y="12700"/>
                </a:moveTo>
                <a:lnTo>
                  <a:pt x="2109317" y="12700"/>
                </a:lnTo>
                <a:lnTo>
                  <a:pt x="2104859" y="0"/>
                </a:lnTo>
                <a:lnTo>
                  <a:pt x="2149995" y="0"/>
                </a:lnTo>
                <a:lnTo>
                  <a:pt x="2153958" y="12700"/>
                </a:lnTo>
                <a:close/>
              </a:path>
              <a:path w="2337435" h="1689100">
                <a:moveTo>
                  <a:pt x="2057527" y="25400"/>
                </a:moveTo>
                <a:lnTo>
                  <a:pt x="2036292" y="25400"/>
                </a:lnTo>
                <a:lnTo>
                  <a:pt x="2039670" y="12700"/>
                </a:lnTo>
                <a:lnTo>
                  <a:pt x="2061222" y="12700"/>
                </a:lnTo>
                <a:lnTo>
                  <a:pt x="2057527" y="25400"/>
                </a:lnTo>
                <a:close/>
              </a:path>
              <a:path w="2337435" h="1689100">
                <a:moveTo>
                  <a:pt x="2147328" y="25400"/>
                </a:moveTo>
                <a:lnTo>
                  <a:pt x="2143633" y="12700"/>
                </a:lnTo>
                <a:lnTo>
                  <a:pt x="2147074" y="12700"/>
                </a:lnTo>
                <a:lnTo>
                  <a:pt x="2147328" y="25400"/>
                </a:lnTo>
                <a:close/>
              </a:path>
              <a:path w="2337435" h="1689100">
                <a:moveTo>
                  <a:pt x="2168499" y="25400"/>
                </a:moveTo>
                <a:lnTo>
                  <a:pt x="2150656" y="25400"/>
                </a:lnTo>
                <a:lnTo>
                  <a:pt x="2147074" y="12700"/>
                </a:lnTo>
                <a:lnTo>
                  <a:pt x="2165070" y="12700"/>
                </a:lnTo>
                <a:lnTo>
                  <a:pt x="2168499" y="25400"/>
                </a:lnTo>
                <a:close/>
              </a:path>
              <a:path w="2337435" h="1689100">
                <a:moveTo>
                  <a:pt x="2042248" y="38100"/>
                </a:moveTo>
                <a:lnTo>
                  <a:pt x="2024405" y="38100"/>
                </a:lnTo>
                <a:lnTo>
                  <a:pt x="2027123" y="25400"/>
                </a:lnTo>
                <a:lnTo>
                  <a:pt x="2045258" y="25400"/>
                </a:lnTo>
                <a:lnTo>
                  <a:pt x="2042248" y="38100"/>
                </a:lnTo>
                <a:close/>
              </a:path>
              <a:path w="2337435" h="1689100">
                <a:moveTo>
                  <a:pt x="2180704" y="38100"/>
                </a:moveTo>
                <a:lnTo>
                  <a:pt x="2165502" y="38100"/>
                </a:lnTo>
                <a:lnTo>
                  <a:pt x="2162581" y="25400"/>
                </a:lnTo>
                <a:lnTo>
                  <a:pt x="2177897" y="25400"/>
                </a:lnTo>
                <a:lnTo>
                  <a:pt x="2180704" y="38100"/>
                </a:lnTo>
                <a:close/>
              </a:path>
              <a:path w="2337435" h="1689100">
                <a:moveTo>
                  <a:pt x="2032546" y="50800"/>
                </a:moveTo>
                <a:lnTo>
                  <a:pt x="2017344" y="50800"/>
                </a:lnTo>
                <a:lnTo>
                  <a:pt x="2019515" y="38100"/>
                </a:lnTo>
                <a:lnTo>
                  <a:pt x="2034908" y="38100"/>
                </a:lnTo>
                <a:lnTo>
                  <a:pt x="2032546" y="50800"/>
                </a:lnTo>
                <a:close/>
              </a:path>
              <a:path w="2337435" h="1689100">
                <a:moveTo>
                  <a:pt x="2113597" y="177800"/>
                </a:moveTo>
                <a:lnTo>
                  <a:pt x="2108276" y="177800"/>
                </a:lnTo>
                <a:lnTo>
                  <a:pt x="2097105" y="91682"/>
                </a:lnTo>
                <a:lnTo>
                  <a:pt x="2097049" y="88900"/>
                </a:lnTo>
                <a:lnTo>
                  <a:pt x="2092718" y="38100"/>
                </a:lnTo>
                <a:lnTo>
                  <a:pt x="2102815" y="38100"/>
                </a:lnTo>
                <a:lnTo>
                  <a:pt x="2109663" y="91113"/>
                </a:lnTo>
                <a:lnTo>
                  <a:pt x="2109647" y="101600"/>
                </a:lnTo>
                <a:lnTo>
                  <a:pt x="2109025" y="101600"/>
                </a:lnTo>
                <a:lnTo>
                  <a:pt x="2107920" y="114300"/>
                </a:lnTo>
                <a:lnTo>
                  <a:pt x="2104364" y="114300"/>
                </a:lnTo>
                <a:lnTo>
                  <a:pt x="2101964" y="127000"/>
                </a:lnTo>
                <a:lnTo>
                  <a:pt x="2114299" y="127000"/>
                </a:lnTo>
                <a:lnTo>
                  <a:pt x="2119221" y="165100"/>
                </a:lnTo>
                <a:lnTo>
                  <a:pt x="2118144" y="165100"/>
                </a:lnTo>
                <a:lnTo>
                  <a:pt x="2113597" y="177800"/>
                </a:lnTo>
                <a:close/>
              </a:path>
              <a:path w="2337435" h="1689100">
                <a:moveTo>
                  <a:pt x="2188044" y="50800"/>
                </a:moveTo>
                <a:lnTo>
                  <a:pt x="2174900" y="50800"/>
                </a:lnTo>
                <a:lnTo>
                  <a:pt x="2172614" y="38100"/>
                </a:lnTo>
                <a:lnTo>
                  <a:pt x="2185784" y="38100"/>
                </a:lnTo>
                <a:lnTo>
                  <a:pt x="2188044" y="50800"/>
                </a:lnTo>
                <a:close/>
              </a:path>
              <a:path w="2337435" h="1689100">
                <a:moveTo>
                  <a:pt x="2025396" y="63500"/>
                </a:moveTo>
                <a:lnTo>
                  <a:pt x="2012048" y="63500"/>
                </a:lnTo>
                <a:lnTo>
                  <a:pt x="2013610" y="50800"/>
                </a:lnTo>
                <a:lnTo>
                  <a:pt x="2027059" y="50800"/>
                </a:lnTo>
                <a:lnTo>
                  <a:pt x="2025396" y="63500"/>
                </a:lnTo>
                <a:close/>
              </a:path>
              <a:path w="2337435" h="1689100">
                <a:moveTo>
                  <a:pt x="2193645" y="63500"/>
                </a:moveTo>
                <a:lnTo>
                  <a:pt x="2180247" y="63500"/>
                </a:lnTo>
                <a:lnTo>
                  <a:pt x="2178507" y="50800"/>
                </a:lnTo>
                <a:lnTo>
                  <a:pt x="2191981" y="50800"/>
                </a:lnTo>
                <a:lnTo>
                  <a:pt x="2193645" y="63500"/>
                </a:lnTo>
                <a:close/>
              </a:path>
              <a:path w="2337435" h="1689100">
                <a:moveTo>
                  <a:pt x="2021903" y="76200"/>
                </a:moveTo>
                <a:lnTo>
                  <a:pt x="2008619" y="76200"/>
                </a:lnTo>
                <a:lnTo>
                  <a:pt x="2009546" y="63500"/>
                </a:lnTo>
                <a:lnTo>
                  <a:pt x="2022970" y="63500"/>
                </a:lnTo>
                <a:lnTo>
                  <a:pt x="2021903" y="76200"/>
                </a:lnTo>
                <a:close/>
              </a:path>
              <a:path w="2337435" h="1689100">
                <a:moveTo>
                  <a:pt x="2197303" y="76200"/>
                </a:moveTo>
                <a:lnTo>
                  <a:pt x="2183980" y="76200"/>
                </a:lnTo>
                <a:lnTo>
                  <a:pt x="2182837" y="63500"/>
                </a:lnTo>
                <a:lnTo>
                  <a:pt x="2196299" y="63500"/>
                </a:lnTo>
                <a:lnTo>
                  <a:pt x="2197303" y="76200"/>
                </a:lnTo>
                <a:close/>
              </a:path>
              <a:path w="2337435" h="1689100">
                <a:moveTo>
                  <a:pt x="2020125" y="88900"/>
                </a:moveTo>
                <a:lnTo>
                  <a:pt x="2007235" y="88900"/>
                </a:lnTo>
                <a:lnTo>
                  <a:pt x="2007463" y="76200"/>
                </a:lnTo>
                <a:lnTo>
                  <a:pt x="2020557" y="76200"/>
                </a:lnTo>
                <a:lnTo>
                  <a:pt x="2020125" y="88900"/>
                </a:lnTo>
                <a:close/>
              </a:path>
              <a:path w="2337435" h="1689100">
                <a:moveTo>
                  <a:pt x="2192054" y="127000"/>
                </a:moveTo>
                <a:lnTo>
                  <a:pt x="2179027" y="127000"/>
                </a:lnTo>
                <a:lnTo>
                  <a:pt x="2180678" y="114300"/>
                </a:lnTo>
                <a:lnTo>
                  <a:pt x="2183117" y="114300"/>
                </a:lnTo>
                <a:lnTo>
                  <a:pt x="2184184" y="101600"/>
                </a:lnTo>
                <a:lnTo>
                  <a:pt x="2185936" y="101600"/>
                </a:lnTo>
                <a:lnTo>
                  <a:pt x="2186152" y="88900"/>
                </a:lnTo>
                <a:lnTo>
                  <a:pt x="2185924" y="88900"/>
                </a:lnTo>
                <a:lnTo>
                  <a:pt x="2185441" y="76200"/>
                </a:lnTo>
                <a:lnTo>
                  <a:pt x="2192054" y="127000"/>
                </a:lnTo>
                <a:close/>
              </a:path>
              <a:path w="2337435" h="1689100">
                <a:moveTo>
                  <a:pt x="2336406" y="1143000"/>
                </a:moveTo>
                <a:lnTo>
                  <a:pt x="2323807" y="1143000"/>
                </a:lnTo>
                <a:lnTo>
                  <a:pt x="2185466" y="76200"/>
                </a:lnTo>
                <a:lnTo>
                  <a:pt x="2198039" y="76200"/>
                </a:lnTo>
                <a:lnTo>
                  <a:pt x="2198670" y="81062"/>
                </a:lnTo>
                <a:lnTo>
                  <a:pt x="2198827" y="88900"/>
                </a:lnTo>
                <a:lnTo>
                  <a:pt x="2198611" y="101600"/>
                </a:lnTo>
                <a:lnTo>
                  <a:pt x="2197455" y="101600"/>
                </a:lnTo>
                <a:lnTo>
                  <a:pt x="2196541" y="114300"/>
                </a:lnTo>
                <a:lnTo>
                  <a:pt x="2194039" y="114300"/>
                </a:lnTo>
                <a:lnTo>
                  <a:pt x="2192477" y="127000"/>
                </a:lnTo>
                <a:lnTo>
                  <a:pt x="2204628" y="127000"/>
                </a:lnTo>
                <a:lnTo>
                  <a:pt x="2336406" y="1143000"/>
                </a:lnTo>
                <a:close/>
              </a:path>
              <a:path w="2337435" h="1689100">
                <a:moveTo>
                  <a:pt x="2198670" y="81062"/>
                </a:moveTo>
                <a:lnTo>
                  <a:pt x="2198039" y="76200"/>
                </a:lnTo>
                <a:lnTo>
                  <a:pt x="2198573" y="76200"/>
                </a:lnTo>
                <a:lnTo>
                  <a:pt x="2198670" y="81062"/>
                </a:lnTo>
                <a:close/>
              </a:path>
              <a:path w="2337435" h="1689100">
                <a:moveTo>
                  <a:pt x="2204628" y="127000"/>
                </a:moveTo>
                <a:lnTo>
                  <a:pt x="2192477" y="127000"/>
                </a:lnTo>
                <a:lnTo>
                  <a:pt x="2194039" y="114300"/>
                </a:lnTo>
                <a:lnTo>
                  <a:pt x="2196541" y="114300"/>
                </a:lnTo>
                <a:lnTo>
                  <a:pt x="2197455" y="101600"/>
                </a:lnTo>
                <a:lnTo>
                  <a:pt x="2198611" y="101600"/>
                </a:lnTo>
                <a:lnTo>
                  <a:pt x="2198839" y="88900"/>
                </a:lnTo>
                <a:lnTo>
                  <a:pt x="2198670" y="81062"/>
                </a:lnTo>
                <a:lnTo>
                  <a:pt x="2204628" y="127000"/>
                </a:lnTo>
                <a:close/>
              </a:path>
              <a:path w="2337435" h="1689100">
                <a:moveTo>
                  <a:pt x="2020189" y="101600"/>
                </a:moveTo>
                <a:lnTo>
                  <a:pt x="2007514" y="101600"/>
                </a:lnTo>
                <a:lnTo>
                  <a:pt x="2007247" y="88900"/>
                </a:lnTo>
                <a:lnTo>
                  <a:pt x="2019935" y="88900"/>
                </a:lnTo>
                <a:lnTo>
                  <a:pt x="2020189" y="101600"/>
                </a:lnTo>
                <a:close/>
              </a:path>
              <a:path w="2337435" h="1689100">
                <a:moveTo>
                  <a:pt x="2097031" y="91113"/>
                </a:moveTo>
                <a:lnTo>
                  <a:pt x="2096744" y="88900"/>
                </a:lnTo>
                <a:lnTo>
                  <a:pt x="2097049" y="88900"/>
                </a:lnTo>
                <a:lnTo>
                  <a:pt x="2097031" y="91113"/>
                </a:lnTo>
                <a:close/>
              </a:path>
              <a:path w="2337435" h="1689100">
                <a:moveTo>
                  <a:pt x="2109737" y="91682"/>
                </a:moveTo>
                <a:lnTo>
                  <a:pt x="2109377" y="88900"/>
                </a:lnTo>
                <a:lnTo>
                  <a:pt x="2109762" y="88900"/>
                </a:lnTo>
                <a:lnTo>
                  <a:pt x="2109737" y="91682"/>
                </a:lnTo>
                <a:close/>
              </a:path>
              <a:path w="2337435" h="1689100">
                <a:moveTo>
                  <a:pt x="2101686" y="127000"/>
                </a:moveTo>
                <a:lnTo>
                  <a:pt x="2086508" y="127000"/>
                </a:lnTo>
                <a:lnTo>
                  <a:pt x="2089277" y="114300"/>
                </a:lnTo>
                <a:lnTo>
                  <a:pt x="2094407" y="114300"/>
                </a:lnTo>
                <a:lnTo>
                  <a:pt x="2095766" y="101600"/>
                </a:lnTo>
                <a:lnTo>
                  <a:pt x="2096947" y="101600"/>
                </a:lnTo>
                <a:lnTo>
                  <a:pt x="2097031" y="91113"/>
                </a:lnTo>
                <a:lnTo>
                  <a:pt x="2101686" y="127000"/>
                </a:lnTo>
                <a:close/>
              </a:path>
              <a:path w="2337435" h="1689100">
                <a:moveTo>
                  <a:pt x="2114299" y="127000"/>
                </a:moveTo>
                <a:lnTo>
                  <a:pt x="2101964" y="127000"/>
                </a:lnTo>
                <a:lnTo>
                  <a:pt x="2104364" y="114300"/>
                </a:lnTo>
                <a:lnTo>
                  <a:pt x="2107920" y="114300"/>
                </a:lnTo>
                <a:lnTo>
                  <a:pt x="2109025" y="101600"/>
                </a:lnTo>
                <a:lnTo>
                  <a:pt x="2109647" y="101600"/>
                </a:lnTo>
                <a:lnTo>
                  <a:pt x="2109737" y="91682"/>
                </a:lnTo>
                <a:lnTo>
                  <a:pt x="2114299" y="127000"/>
                </a:lnTo>
                <a:close/>
              </a:path>
              <a:path w="2337435" h="1689100">
                <a:moveTo>
                  <a:pt x="2032965" y="190500"/>
                </a:moveTo>
                <a:lnTo>
                  <a:pt x="2026665" y="190500"/>
                </a:lnTo>
                <a:lnTo>
                  <a:pt x="2025027" y="177800"/>
                </a:lnTo>
                <a:lnTo>
                  <a:pt x="2017904" y="177800"/>
                </a:lnTo>
                <a:lnTo>
                  <a:pt x="2008009" y="101600"/>
                </a:lnTo>
                <a:lnTo>
                  <a:pt x="2008949" y="101600"/>
                </a:lnTo>
                <a:lnTo>
                  <a:pt x="2010371" y="114300"/>
                </a:lnTo>
                <a:lnTo>
                  <a:pt x="2012251" y="114300"/>
                </a:lnTo>
                <a:lnTo>
                  <a:pt x="2014562" y="127000"/>
                </a:lnTo>
                <a:lnTo>
                  <a:pt x="2023770" y="127000"/>
                </a:lnTo>
                <a:lnTo>
                  <a:pt x="2024483" y="129416"/>
                </a:lnTo>
                <a:lnTo>
                  <a:pt x="2031201" y="177800"/>
                </a:lnTo>
                <a:lnTo>
                  <a:pt x="2025027" y="177800"/>
                </a:lnTo>
                <a:lnTo>
                  <a:pt x="2018023" y="178716"/>
                </a:lnTo>
                <a:lnTo>
                  <a:pt x="2031328" y="178716"/>
                </a:lnTo>
                <a:lnTo>
                  <a:pt x="2032965" y="190500"/>
                </a:lnTo>
                <a:close/>
              </a:path>
              <a:path w="2337435" h="1689100">
                <a:moveTo>
                  <a:pt x="2024483" y="129416"/>
                </a:moveTo>
                <a:lnTo>
                  <a:pt x="2023770" y="127000"/>
                </a:lnTo>
                <a:lnTo>
                  <a:pt x="2014562" y="127000"/>
                </a:lnTo>
                <a:lnTo>
                  <a:pt x="2012251" y="114300"/>
                </a:lnTo>
                <a:lnTo>
                  <a:pt x="2010371" y="114300"/>
                </a:lnTo>
                <a:lnTo>
                  <a:pt x="2008949" y="101600"/>
                </a:lnTo>
                <a:lnTo>
                  <a:pt x="2020620" y="101600"/>
                </a:lnTo>
                <a:lnTo>
                  <a:pt x="2024483" y="129416"/>
                </a:lnTo>
                <a:close/>
              </a:path>
              <a:path w="2337435" h="1689100">
                <a:moveTo>
                  <a:pt x="2056168" y="139700"/>
                </a:moveTo>
                <a:lnTo>
                  <a:pt x="2027516" y="139700"/>
                </a:lnTo>
                <a:lnTo>
                  <a:pt x="2024483" y="129416"/>
                </a:lnTo>
                <a:lnTo>
                  <a:pt x="2020620" y="101600"/>
                </a:lnTo>
                <a:lnTo>
                  <a:pt x="2021243" y="101600"/>
                </a:lnTo>
                <a:lnTo>
                  <a:pt x="2022487" y="114300"/>
                </a:lnTo>
                <a:lnTo>
                  <a:pt x="2027377" y="114300"/>
                </a:lnTo>
                <a:lnTo>
                  <a:pt x="2030082" y="127000"/>
                </a:lnTo>
                <a:lnTo>
                  <a:pt x="2051773" y="127000"/>
                </a:lnTo>
                <a:lnTo>
                  <a:pt x="2056168" y="139700"/>
                </a:lnTo>
                <a:close/>
              </a:path>
              <a:path w="2337435" h="1689100">
                <a:moveTo>
                  <a:pt x="2023922" y="114300"/>
                </a:moveTo>
                <a:lnTo>
                  <a:pt x="2022487" y="114300"/>
                </a:lnTo>
                <a:lnTo>
                  <a:pt x="2022284" y="101600"/>
                </a:lnTo>
                <a:lnTo>
                  <a:pt x="2023922" y="114300"/>
                </a:lnTo>
                <a:close/>
              </a:path>
              <a:path w="2337435" h="1689100">
                <a:moveTo>
                  <a:pt x="2032673" y="127000"/>
                </a:moveTo>
                <a:lnTo>
                  <a:pt x="2030082" y="127000"/>
                </a:lnTo>
                <a:lnTo>
                  <a:pt x="2029675" y="114300"/>
                </a:lnTo>
                <a:lnTo>
                  <a:pt x="2032673" y="127000"/>
                </a:lnTo>
                <a:close/>
              </a:path>
              <a:path w="2337435" h="1689100">
                <a:moveTo>
                  <a:pt x="2092464" y="139700"/>
                </a:moveTo>
                <a:lnTo>
                  <a:pt x="2059381" y="139700"/>
                </a:lnTo>
                <a:lnTo>
                  <a:pt x="2063940" y="127000"/>
                </a:lnTo>
                <a:lnTo>
                  <a:pt x="2095995" y="127000"/>
                </a:lnTo>
                <a:lnTo>
                  <a:pt x="2092464" y="139700"/>
                </a:lnTo>
                <a:close/>
              </a:path>
              <a:path w="2337435" h="1689100">
                <a:moveTo>
                  <a:pt x="2186559" y="139700"/>
                </a:moveTo>
                <a:lnTo>
                  <a:pt x="2173376" y="139700"/>
                </a:lnTo>
                <a:lnTo>
                  <a:pt x="2175573" y="127000"/>
                </a:lnTo>
                <a:lnTo>
                  <a:pt x="2188730" y="127000"/>
                </a:lnTo>
                <a:lnTo>
                  <a:pt x="2186559" y="139700"/>
                </a:lnTo>
                <a:close/>
              </a:path>
              <a:path w="2337435" h="1689100">
                <a:moveTo>
                  <a:pt x="2060054" y="152400"/>
                </a:moveTo>
                <a:lnTo>
                  <a:pt x="2054923" y="152400"/>
                </a:lnTo>
                <a:lnTo>
                  <a:pt x="2049907" y="139700"/>
                </a:lnTo>
                <a:lnTo>
                  <a:pt x="2065261" y="139700"/>
                </a:lnTo>
                <a:lnTo>
                  <a:pt x="2060054" y="152400"/>
                </a:lnTo>
                <a:close/>
              </a:path>
              <a:path w="2337435" h="1689100">
                <a:moveTo>
                  <a:pt x="2178951" y="152400"/>
                </a:moveTo>
                <a:lnTo>
                  <a:pt x="2163622" y="152400"/>
                </a:lnTo>
                <a:lnTo>
                  <a:pt x="2166480" y="139700"/>
                </a:lnTo>
                <a:lnTo>
                  <a:pt x="2181669" y="139700"/>
                </a:lnTo>
                <a:lnTo>
                  <a:pt x="2178951" y="152400"/>
                </a:lnTo>
                <a:close/>
              </a:path>
              <a:path w="2337435" h="1689100">
                <a:moveTo>
                  <a:pt x="2166404" y="165100"/>
                </a:moveTo>
                <a:lnTo>
                  <a:pt x="2148293" y="165100"/>
                </a:lnTo>
                <a:lnTo>
                  <a:pt x="2151862" y="152400"/>
                </a:lnTo>
                <a:lnTo>
                  <a:pt x="2169782" y="152400"/>
                </a:lnTo>
                <a:lnTo>
                  <a:pt x="2166404" y="165100"/>
                </a:lnTo>
                <a:close/>
              </a:path>
              <a:path w="2337435" h="1689100">
                <a:moveTo>
                  <a:pt x="2120861" y="177800"/>
                </a:moveTo>
                <a:lnTo>
                  <a:pt x="2113597" y="177800"/>
                </a:lnTo>
                <a:lnTo>
                  <a:pt x="2118144" y="165100"/>
                </a:lnTo>
                <a:lnTo>
                  <a:pt x="2119221" y="165100"/>
                </a:lnTo>
                <a:lnTo>
                  <a:pt x="2120861" y="177800"/>
                </a:lnTo>
                <a:close/>
              </a:path>
              <a:path w="2337435" h="1689100">
                <a:moveTo>
                  <a:pt x="2151405" y="177800"/>
                </a:moveTo>
                <a:lnTo>
                  <a:pt x="2120861" y="177800"/>
                </a:lnTo>
                <a:lnTo>
                  <a:pt x="2119221" y="165100"/>
                </a:lnTo>
                <a:lnTo>
                  <a:pt x="2155367" y="165100"/>
                </a:lnTo>
                <a:lnTo>
                  <a:pt x="2151405" y="177800"/>
                </a:lnTo>
                <a:close/>
              </a:path>
              <a:path w="2337435" h="1689100">
                <a:moveTo>
                  <a:pt x="2019553" y="190500"/>
                </a:moveTo>
                <a:lnTo>
                  <a:pt x="2018023" y="178716"/>
                </a:lnTo>
                <a:lnTo>
                  <a:pt x="2025027" y="177800"/>
                </a:lnTo>
                <a:lnTo>
                  <a:pt x="2019553" y="190500"/>
                </a:lnTo>
                <a:close/>
              </a:path>
              <a:path w="2337435" h="1689100">
                <a:moveTo>
                  <a:pt x="2026665" y="190500"/>
                </a:moveTo>
                <a:lnTo>
                  <a:pt x="2019553" y="190500"/>
                </a:lnTo>
                <a:lnTo>
                  <a:pt x="2025027" y="177800"/>
                </a:lnTo>
                <a:lnTo>
                  <a:pt x="2026665" y="190500"/>
                </a:lnTo>
                <a:close/>
              </a:path>
              <a:path w="2337435" h="1689100">
                <a:moveTo>
                  <a:pt x="2115464" y="190500"/>
                </a:moveTo>
                <a:lnTo>
                  <a:pt x="2032965" y="190500"/>
                </a:lnTo>
                <a:lnTo>
                  <a:pt x="2031201" y="177800"/>
                </a:lnTo>
                <a:lnTo>
                  <a:pt x="2120252" y="177800"/>
                </a:lnTo>
                <a:lnTo>
                  <a:pt x="2115464" y="190500"/>
                </a:lnTo>
                <a:close/>
              </a:path>
              <a:path w="2337435" h="1689100">
                <a:moveTo>
                  <a:pt x="85090" y="444500"/>
                </a:moveTo>
                <a:lnTo>
                  <a:pt x="69138" y="444500"/>
                </a:lnTo>
                <a:lnTo>
                  <a:pt x="73812" y="431800"/>
                </a:lnTo>
                <a:lnTo>
                  <a:pt x="83375" y="431800"/>
                </a:lnTo>
                <a:lnTo>
                  <a:pt x="2018023" y="178716"/>
                </a:lnTo>
                <a:lnTo>
                  <a:pt x="2019553" y="190500"/>
                </a:lnTo>
                <a:lnTo>
                  <a:pt x="2032965" y="190500"/>
                </a:lnTo>
                <a:lnTo>
                  <a:pt x="85090" y="444500"/>
                </a:lnTo>
                <a:close/>
              </a:path>
              <a:path w="2337435" h="1689100">
                <a:moveTo>
                  <a:pt x="68541" y="457200"/>
                </a:moveTo>
                <a:lnTo>
                  <a:pt x="39649" y="457200"/>
                </a:lnTo>
                <a:lnTo>
                  <a:pt x="43484" y="444500"/>
                </a:lnTo>
                <a:lnTo>
                  <a:pt x="72809" y="444500"/>
                </a:lnTo>
                <a:lnTo>
                  <a:pt x="68541" y="457200"/>
                </a:lnTo>
                <a:close/>
              </a:path>
              <a:path w="2337435" h="1689100">
                <a:moveTo>
                  <a:pt x="72504" y="457200"/>
                </a:moveTo>
                <a:lnTo>
                  <a:pt x="72809" y="444500"/>
                </a:lnTo>
                <a:lnTo>
                  <a:pt x="76873" y="444500"/>
                </a:lnTo>
                <a:lnTo>
                  <a:pt x="72504" y="457200"/>
                </a:lnTo>
                <a:close/>
              </a:path>
              <a:path w="2337435" h="1689100">
                <a:moveTo>
                  <a:pt x="43789" y="469900"/>
                </a:moveTo>
                <a:lnTo>
                  <a:pt x="25831" y="469900"/>
                </a:lnTo>
                <a:lnTo>
                  <a:pt x="29057" y="457200"/>
                </a:lnTo>
                <a:lnTo>
                  <a:pt x="47231" y="457200"/>
                </a:lnTo>
                <a:lnTo>
                  <a:pt x="43789" y="469900"/>
                </a:lnTo>
                <a:close/>
              </a:path>
              <a:path w="2337435" h="1689100">
                <a:moveTo>
                  <a:pt x="32359" y="482600"/>
                </a:moveTo>
                <a:lnTo>
                  <a:pt x="14630" y="482600"/>
                </a:lnTo>
                <a:lnTo>
                  <a:pt x="17170" y="469900"/>
                </a:lnTo>
                <a:lnTo>
                  <a:pt x="35217" y="469900"/>
                </a:lnTo>
                <a:lnTo>
                  <a:pt x="32359" y="482600"/>
                </a:lnTo>
                <a:close/>
              </a:path>
              <a:path w="2337435" h="1689100">
                <a:moveTo>
                  <a:pt x="158534" y="482600"/>
                </a:moveTo>
                <a:lnTo>
                  <a:pt x="123507" y="482600"/>
                </a:lnTo>
                <a:lnTo>
                  <a:pt x="128447" y="469900"/>
                </a:lnTo>
                <a:lnTo>
                  <a:pt x="153822" y="469900"/>
                </a:lnTo>
                <a:lnTo>
                  <a:pt x="158534" y="482600"/>
                </a:lnTo>
                <a:close/>
              </a:path>
              <a:path w="2337435" h="1689100">
                <a:moveTo>
                  <a:pt x="23266" y="495300"/>
                </a:moveTo>
                <a:lnTo>
                  <a:pt x="8140" y="495300"/>
                </a:lnTo>
                <a:lnTo>
                  <a:pt x="10121" y="482600"/>
                </a:lnTo>
                <a:lnTo>
                  <a:pt x="25476" y="482600"/>
                </a:lnTo>
                <a:lnTo>
                  <a:pt x="23266" y="495300"/>
                </a:lnTo>
                <a:close/>
              </a:path>
              <a:path w="2337435" h="1689100">
                <a:moveTo>
                  <a:pt x="123825" y="495300"/>
                </a:moveTo>
                <a:lnTo>
                  <a:pt x="102857" y="495300"/>
                </a:lnTo>
                <a:lnTo>
                  <a:pt x="106375" y="482600"/>
                </a:lnTo>
                <a:lnTo>
                  <a:pt x="127939" y="482600"/>
                </a:lnTo>
                <a:lnTo>
                  <a:pt x="123825" y="495300"/>
                </a:lnTo>
                <a:close/>
              </a:path>
              <a:path w="2337435" h="1689100">
                <a:moveTo>
                  <a:pt x="178485" y="495300"/>
                </a:moveTo>
                <a:lnTo>
                  <a:pt x="154241" y="495300"/>
                </a:lnTo>
                <a:lnTo>
                  <a:pt x="150126" y="482600"/>
                </a:lnTo>
                <a:lnTo>
                  <a:pt x="175069" y="482600"/>
                </a:lnTo>
                <a:lnTo>
                  <a:pt x="178485" y="495300"/>
                </a:lnTo>
                <a:close/>
              </a:path>
              <a:path w="2337435" h="1689100">
                <a:moveTo>
                  <a:pt x="16814" y="508000"/>
                </a:moveTo>
                <a:lnTo>
                  <a:pt x="3454" y="508000"/>
                </a:lnTo>
                <a:lnTo>
                  <a:pt x="4813" y="495300"/>
                </a:lnTo>
                <a:lnTo>
                  <a:pt x="18275" y="495300"/>
                </a:lnTo>
                <a:lnTo>
                  <a:pt x="16814" y="508000"/>
                </a:lnTo>
                <a:close/>
              </a:path>
              <a:path w="2337435" h="1689100">
                <a:moveTo>
                  <a:pt x="107480" y="508000"/>
                </a:moveTo>
                <a:lnTo>
                  <a:pt x="94475" y="508000"/>
                </a:lnTo>
                <a:lnTo>
                  <a:pt x="96888" y="495300"/>
                </a:lnTo>
                <a:lnTo>
                  <a:pt x="109931" y="495300"/>
                </a:lnTo>
                <a:lnTo>
                  <a:pt x="107480" y="508000"/>
                </a:lnTo>
                <a:close/>
              </a:path>
              <a:path w="2337435" h="1689100">
                <a:moveTo>
                  <a:pt x="109562" y="508000"/>
                </a:moveTo>
                <a:lnTo>
                  <a:pt x="109931" y="495300"/>
                </a:lnTo>
                <a:lnTo>
                  <a:pt x="112344" y="495300"/>
                </a:lnTo>
                <a:lnTo>
                  <a:pt x="109562" y="508000"/>
                </a:lnTo>
                <a:close/>
              </a:path>
              <a:path w="2337435" h="1689100">
                <a:moveTo>
                  <a:pt x="186588" y="508000"/>
                </a:moveTo>
                <a:lnTo>
                  <a:pt x="171462" y="508000"/>
                </a:lnTo>
                <a:lnTo>
                  <a:pt x="168770" y="495300"/>
                </a:lnTo>
                <a:lnTo>
                  <a:pt x="184276" y="495300"/>
                </a:lnTo>
                <a:lnTo>
                  <a:pt x="186588" y="508000"/>
                </a:lnTo>
                <a:close/>
              </a:path>
              <a:path w="2337435" h="1689100">
                <a:moveTo>
                  <a:pt x="13881" y="520700"/>
                </a:moveTo>
                <a:lnTo>
                  <a:pt x="698" y="520700"/>
                </a:lnTo>
                <a:lnTo>
                  <a:pt x="1384" y="508000"/>
                </a:lnTo>
                <a:lnTo>
                  <a:pt x="14732" y="508000"/>
                </a:lnTo>
                <a:lnTo>
                  <a:pt x="13881" y="520700"/>
                </a:lnTo>
                <a:close/>
              </a:path>
              <a:path w="2337435" h="1689100">
                <a:moveTo>
                  <a:pt x="103073" y="520700"/>
                </a:moveTo>
                <a:lnTo>
                  <a:pt x="89827" y="520700"/>
                </a:lnTo>
                <a:lnTo>
                  <a:pt x="90919" y="508000"/>
                </a:lnTo>
                <a:lnTo>
                  <a:pt x="104444" y="508000"/>
                </a:lnTo>
                <a:lnTo>
                  <a:pt x="103073" y="520700"/>
                </a:lnTo>
                <a:close/>
              </a:path>
              <a:path w="2337435" h="1689100">
                <a:moveTo>
                  <a:pt x="305771" y="1498600"/>
                </a:moveTo>
                <a:lnTo>
                  <a:pt x="305041" y="1498600"/>
                </a:lnTo>
                <a:lnTo>
                  <a:pt x="178737" y="524601"/>
                </a:lnTo>
                <a:lnTo>
                  <a:pt x="178663" y="520700"/>
                </a:lnTo>
                <a:lnTo>
                  <a:pt x="177609" y="520700"/>
                </a:lnTo>
                <a:lnTo>
                  <a:pt x="176364" y="508000"/>
                </a:lnTo>
                <a:lnTo>
                  <a:pt x="189890" y="508000"/>
                </a:lnTo>
                <a:lnTo>
                  <a:pt x="190817" y="520700"/>
                </a:lnTo>
                <a:lnTo>
                  <a:pt x="191433" y="525447"/>
                </a:lnTo>
                <a:lnTo>
                  <a:pt x="191592" y="533400"/>
                </a:lnTo>
                <a:lnTo>
                  <a:pt x="191376" y="533400"/>
                </a:lnTo>
                <a:lnTo>
                  <a:pt x="190919" y="546100"/>
                </a:lnTo>
                <a:lnTo>
                  <a:pt x="189306" y="546100"/>
                </a:lnTo>
                <a:lnTo>
                  <a:pt x="188163" y="558800"/>
                </a:lnTo>
                <a:lnTo>
                  <a:pt x="186804" y="558800"/>
                </a:lnTo>
                <a:lnTo>
                  <a:pt x="185242" y="571500"/>
                </a:lnTo>
                <a:lnTo>
                  <a:pt x="197405" y="571500"/>
                </a:lnTo>
                <a:lnTo>
                  <a:pt x="315797" y="1484391"/>
                </a:lnTo>
                <a:lnTo>
                  <a:pt x="304228" y="1485900"/>
                </a:lnTo>
                <a:lnTo>
                  <a:pt x="305771" y="1498600"/>
                </a:lnTo>
                <a:close/>
              </a:path>
              <a:path w="2337435" h="1689100">
                <a:moveTo>
                  <a:pt x="12700" y="533400"/>
                </a:moveTo>
                <a:lnTo>
                  <a:pt x="0" y="533400"/>
                </a:lnTo>
                <a:lnTo>
                  <a:pt x="228" y="520700"/>
                </a:lnTo>
                <a:lnTo>
                  <a:pt x="12903" y="520700"/>
                </a:lnTo>
                <a:lnTo>
                  <a:pt x="12700" y="533400"/>
                </a:lnTo>
                <a:close/>
              </a:path>
              <a:path w="2337435" h="1689100">
                <a:moveTo>
                  <a:pt x="113626" y="622300"/>
                </a:moveTo>
                <a:lnTo>
                  <a:pt x="101041" y="622300"/>
                </a:lnTo>
                <a:lnTo>
                  <a:pt x="89484" y="533400"/>
                </a:lnTo>
                <a:lnTo>
                  <a:pt x="89090" y="520700"/>
                </a:lnTo>
                <a:lnTo>
                  <a:pt x="101777" y="520700"/>
                </a:lnTo>
                <a:lnTo>
                  <a:pt x="102133" y="533400"/>
                </a:lnTo>
                <a:lnTo>
                  <a:pt x="113626" y="622300"/>
                </a:lnTo>
                <a:close/>
              </a:path>
              <a:path w="2337435" h="1689100">
                <a:moveTo>
                  <a:pt x="178737" y="524601"/>
                </a:moveTo>
                <a:lnTo>
                  <a:pt x="178231" y="520700"/>
                </a:lnTo>
                <a:lnTo>
                  <a:pt x="178663" y="520700"/>
                </a:lnTo>
                <a:lnTo>
                  <a:pt x="178737" y="524601"/>
                </a:lnTo>
                <a:close/>
              </a:path>
              <a:path w="2337435" h="1689100">
                <a:moveTo>
                  <a:pt x="191433" y="525447"/>
                </a:moveTo>
                <a:lnTo>
                  <a:pt x="190817" y="520700"/>
                </a:lnTo>
                <a:lnTo>
                  <a:pt x="191338" y="520700"/>
                </a:lnTo>
                <a:lnTo>
                  <a:pt x="191433" y="525447"/>
                </a:lnTo>
                <a:close/>
              </a:path>
              <a:path w="2337435" h="1689100">
                <a:moveTo>
                  <a:pt x="184819" y="571500"/>
                </a:moveTo>
                <a:lnTo>
                  <a:pt x="170078" y="571500"/>
                </a:lnTo>
                <a:lnTo>
                  <a:pt x="171919" y="558800"/>
                </a:lnTo>
                <a:lnTo>
                  <a:pt x="175882" y="558800"/>
                </a:lnTo>
                <a:lnTo>
                  <a:pt x="176949" y="546100"/>
                </a:lnTo>
                <a:lnTo>
                  <a:pt x="178295" y="546100"/>
                </a:lnTo>
                <a:lnTo>
                  <a:pt x="178727" y="533400"/>
                </a:lnTo>
                <a:lnTo>
                  <a:pt x="178904" y="533400"/>
                </a:lnTo>
                <a:lnTo>
                  <a:pt x="178737" y="524601"/>
                </a:lnTo>
                <a:lnTo>
                  <a:pt x="184819" y="571500"/>
                </a:lnTo>
                <a:close/>
              </a:path>
              <a:path w="2337435" h="1689100">
                <a:moveTo>
                  <a:pt x="197405" y="571500"/>
                </a:moveTo>
                <a:lnTo>
                  <a:pt x="185242" y="571500"/>
                </a:lnTo>
                <a:lnTo>
                  <a:pt x="186804" y="558800"/>
                </a:lnTo>
                <a:lnTo>
                  <a:pt x="188163" y="558800"/>
                </a:lnTo>
                <a:lnTo>
                  <a:pt x="189306" y="546100"/>
                </a:lnTo>
                <a:lnTo>
                  <a:pt x="190919" y="546100"/>
                </a:lnTo>
                <a:lnTo>
                  <a:pt x="191376" y="533400"/>
                </a:lnTo>
                <a:lnTo>
                  <a:pt x="191592" y="533400"/>
                </a:lnTo>
                <a:lnTo>
                  <a:pt x="191433" y="525447"/>
                </a:lnTo>
                <a:lnTo>
                  <a:pt x="197405" y="571500"/>
                </a:lnTo>
                <a:close/>
              </a:path>
              <a:path w="2337435" h="1689100">
                <a:moveTo>
                  <a:pt x="152412" y="1612900"/>
                </a:moveTo>
                <a:lnTo>
                  <a:pt x="139141" y="1612900"/>
                </a:lnTo>
                <a:lnTo>
                  <a:pt x="774" y="546100"/>
                </a:lnTo>
                <a:lnTo>
                  <a:pt x="279" y="533400"/>
                </a:lnTo>
                <a:lnTo>
                  <a:pt x="12928" y="533400"/>
                </a:lnTo>
                <a:lnTo>
                  <a:pt x="13398" y="546100"/>
                </a:lnTo>
                <a:lnTo>
                  <a:pt x="1549" y="546100"/>
                </a:lnTo>
                <a:lnTo>
                  <a:pt x="2540" y="558800"/>
                </a:lnTo>
                <a:lnTo>
                  <a:pt x="5207" y="558800"/>
                </a:lnTo>
                <a:lnTo>
                  <a:pt x="6870" y="571500"/>
                </a:lnTo>
                <a:lnTo>
                  <a:pt x="10795" y="571500"/>
                </a:lnTo>
                <a:lnTo>
                  <a:pt x="13068" y="584200"/>
                </a:lnTo>
                <a:lnTo>
                  <a:pt x="18148" y="584200"/>
                </a:lnTo>
                <a:lnTo>
                  <a:pt x="18733" y="586849"/>
                </a:lnTo>
                <a:lnTo>
                  <a:pt x="151726" y="1600200"/>
                </a:lnTo>
                <a:lnTo>
                  <a:pt x="152412" y="1612900"/>
                </a:lnTo>
                <a:close/>
              </a:path>
              <a:path w="2337435" h="1689100">
                <a:moveTo>
                  <a:pt x="18733" y="586849"/>
                </a:moveTo>
                <a:lnTo>
                  <a:pt x="18148" y="584200"/>
                </a:lnTo>
                <a:lnTo>
                  <a:pt x="13068" y="584200"/>
                </a:lnTo>
                <a:lnTo>
                  <a:pt x="10795" y="571500"/>
                </a:lnTo>
                <a:lnTo>
                  <a:pt x="6870" y="571500"/>
                </a:lnTo>
                <a:lnTo>
                  <a:pt x="5207" y="558800"/>
                </a:lnTo>
                <a:lnTo>
                  <a:pt x="2540" y="558800"/>
                </a:lnTo>
                <a:lnTo>
                  <a:pt x="1549" y="546100"/>
                </a:lnTo>
                <a:lnTo>
                  <a:pt x="13385" y="546100"/>
                </a:lnTo>
                <a:lnTo>
                  <a:pt x="18733" y="586849"/>
                </a:lnTo>
                <a:close/>
              </a:path>
              <a:path w="2337435" h="1689100">
                <a:moveTo>
                  <a:pt x="39128" y="596900"/>
                </a:moveTo>
                <a:lnTo>
                  <a:pt x="20955" y="596900"/>
                </a:lnTo>
                <a:lnTo>
                  <a:pt x="18733" y="586849"/>
                </a:lnTo>
                <a:lnTo>
                  <a:pt x="13385" y="546100"/>
                </a:lnTo>
                <a:lnTo>
                  <a:pt x="14871" y="546100"/>
                </a:lnTo>
                <a:lnTo>
                  <a:pt x="16014" y="558800"/>
                </a:lnTo>
                <a:lnTo>
                  <a:pt x="18592" y="558800"/>
                </a:lnTo>
                <a:lnTo>
                  <a:pt x="20332" y="571500"/>
                </a:lnTo>
                <a:lnTo>
                  <a:pt x="26060" y="571500"/>
                </a:lnTo>
                <a:lnTo>
                  <a:pt x="28524" y="584200"/>
                </a:lnTo>
                <a:lnTo>
                  <a:pt x="36055" y="584200"/>
                </a:lnTo>
                <a:lnTo>
                  <a:pt x="39128" y="596900"/>
                </a:lnTo>
                <a:close/>
              </a:path>
              <a:path w="2337435" h="1689100">
                <a:moveTo>
                  <a:pt x="176974" y="584200"/>
                </a:moveTo>
                <a:lnTo>
                  <a:pt x="163931" y="584200"/>
                </a:lnTo>
                <a:lnTo>
                  <a:pt x="166306" y="571500"/>
                </a:lnTo>
                <a:lnTo>
                  <a:pt x="179336" y="571500"/>
                </a:lnTo>
                <a:lnTo>
                  <a:pt x="176974" y="584200"/>
                </a:lnTo>
                <a:close/>
              </a:path>
              <a:path w="2337435" h="1689100">
                <a:moveTo>
                  <a:pt x="168833" y="596900"/>
                </a:moveTo>
                <a:lnTo>
                  <a:pt x="150647" y="596900"/>
                </a:lnTo>
                <a:lnTo>
                  <a:pt x="153809" y="584200"/>
                </a:lnTo>
                <a:lnTo>
                  <a:pt x="171729" y="584200"/>
                </a:lnTo>
                <a:lnTo>
                  <a:pt x="168833" y="596900"/>
                </a:lnTo>
                <a:close/>
              </a:path>
              <a:path w="2337435" h="1689100">
                <a:moveTo>
                  <a:pt x="55206" y="609600"/>
                </a:moveTo>
                <a:lnTo>
                  <a:pt x="33782" y="609600"/>
                </a:lnTo>
                <a:lnTo>
                  <a:pt x="30340" y="596900"/>
                </a:lnTo>
                <a:lnTo>
                  <a:pt x="51511" y="596900"/>
                </a:lnTo>
                <a:lnTo>
                  <a:pt x="55206" y="609600"/>
                </a:lnTo>
                <a:close/>
              </a:path>
              <a:path w="2337435" h="1689100">
                <a:moveTo>
                  <a:pt x="58750" y="609600"/>
                </a:moveTo>
                <a:lnTo>
                  <a:pt x="55206" y="609600"/>
                </a:lnTo>
                <a:lnTo>
                  <a:pt x="54940" y="596900"/>
                </a:lnTo>
                <a:lnTo>
                  <a:pt x="58750" y="609600"/>
                </a:lnTo>
                <a:close/>
              </a:path>
              <a:path w="2337435" h="1689100">
                <a:moveTo>
                  <a:pt x="155638" y="609600"/>
                </a:moveTo>
                <a:lnTo>
                  <a:pt x="134073" y="609600"/>
                </a:lnTo>
                <a:lnTo>
                  <a:pt x="137896" y="596900"/>
                </a:lnTo>
                <a:lnTo>
                  <a:pt x="159169" y="596900"/>
                </a:lnTo>
                <a:lnTo>
                  <a:pt x="155638" y="609600"/>
                </a:lnTo>
                <a:close/>
              </a:path>
              <a:path w="2337435" h="1689100">
                <a:moveTo>
                  <a:pt x="101041" y="622300"/>
                </a:moveTo>
                <a:lnTo>
                  <a:pt x="52908" y="622300"/>
                </a:lnTo>
                <a:lnTo>
                  <a:pt x="48844" y="609600"/>
                </a:lnTo>
                <a:lnTo>
                  <a:pt x="99390" y="609600"/>
                </a:lnTo>
                <a:lnTo>
                  <a:pt x="101041" y="622300"/>
                </a:lnTo>
                <a:close/>
              </a:path>
              <a:path w="2337435" h="1689100">
                <a:moveTo>
                  <a:pt x="135851" y="622300"/>
                </a:moveTo>
                <a:lnTo>
                  <a:pt x="113626" y="622300"/>
                </a:lnTo>
                <a:lnTo>
                  <a:pt x="111981" y="609600"/>
                </a:lnTo>
                <a:lnTo>
                  <a:pt x="140068" y="609600"/>
                </a:lnTo>
                <a:lnTo>
                  <a:pt x="135851" y="622300"/>
                </a:lnTo>
                <a:close/>
              </a:path>
              <a:path w="2337435" h="1689100">
                <a:moveTo>
                  <a:pt x="2337168" y="1155700"/>
                </a:moveTo>
                <a:lnTo>
                  <a:pt x="2324481" y="1155700"/>
                </a:lnTo>
                <a:lnTo>
                  <a:pt x="2324239" y="1143000"/>
                </a:lnTo>
                <a:lnTo>
                  <a:pt x="2336914" y="1143000"/>
                </a:lnTo>
                <a:lnTo>
                  <a:pt x="2337168" y="1155700"/>
                </a:lnTo>
                <a:close/>
              </a:path>
              <a:path w="2337435" h="1689100">
                <a:moveTo>
                  <a:pt x="2336495" y="1168400"/>
                </a:moveTo>
                <a:lnTo>
                  <a:pt x="2323871" y="1168400"/>
                </a:lnTo>
                <a:lnTo>
                  <a:pt x="2324303" y="1155700"/>
                </a:lnTo>
                <a:lnTo>
                  <a:pt x="2336952" y="1155700"/>
                </a:lnTo>
                <a:lnTo>
                  <a:pt x="2336495" y="1168400"/>
                </a:lnTo>
                <a:close/>
              </a:path>
              <a:path w="2337435" h="1689100">
                <a:moveTo>
                  <a:pt x="2334882" y="1181100"/>
                </a:moveTo>
                <a:lnTo>
                  <a:pt x="2321458" y="1181100"/>
                </a:lnTo>
                <a:lnTo>
                  <a:pt x="2322525" y="1168400"/>
                </a:lnTo>
                <a:lnTo>
                  <a:pt x="2335796" y="1168400"/>
                </a:lnTo>
                <a:lnTo>
                  <a:pt x="2334882" y="1181100"/>
                </a:lnTo>
                <a:close/>
              </a:path>
              <a:path w="2337435" h="1689100">
                <a:moveTo>
                  <a:pt x="2330818" y="1193800"/>
                </a:moveTo>
                <a:lnTo>
                  <a:pt x="2317369" y="1193800"/>
                </a:lnTo>
                <a:lnTo>
                  <a:pt x="2319020" y="1181100"/>
                </a:lnTo>
                <a:lnTo>
                  <a:pt x="2332380" y="1181100"/>
                </a:lnTo>
                <a:lnTo>
                  <a:pt x="2330818" y="1193800"/>
                </a:lnTo>
                <a:close/>
              </a:path>
              <a:path w="2337435" h="1689100">
                <a:moveTo>
                  <a:pt x="2324912" y="1206500"/>
                </a:moveTo>
                <a:lnTo>
                  <a:pt x="2309507" y="1206500"/>
                </a:lnTo>
                <a:lnTo>
                  <a:pt x="2311882" y="1193800"/>
                </a:lnTo>
                <a:lnTo>
                  <a:pt x="2327071" y="1193800"/>
                </a:lnTo>
                <a:lnTo>
                  <a:pt x="2324912" y="1206500"/>
                </a:lnTo>
                <a:close/>
              </a:path>
              <a:path w="2337435" h="1689100">
                <a:moveTo>
                  <a:pt x="2314409" y="1219200"/>
                </a:moveTo>
                <a:lnTo>
                  <a:pt x="2299169" y="1219200"/>
                </a:lnTo>
                <a:lnTo>
                  <a:pt x="2302179" y="1206500"/>
                </a:lnTo>
                <a:lnTo>
                  <a:pt x="2317305" y="1206500"/>
                </a:lnTo>
                <a:lnTo>
                  <a:pt x="2314409" y="1219200"/>
                </a:lnTo>
                <a:close/>
              </a:path>
              <a:path w="2337435" h="1689100">
                <a:moveTo>
                  <a:pt x="2304745" y="1231900"/>
                </a:moveTo>
                <a:lnTo>
                  <a:pt x="2283193" y="1231900"/>
                </a:lnTo>
                <a:lnTo>
                  <a:pt x="2286901" y="1219200"/>
                </a:lnTo>
                <a:lnTo>
                  <a:pt x="2308136" y="1219200"/>
                </a:lnTo>
                <a:lnTo>
                  <a:pt x="2304745" y="1231900"/>
                </a:lnTo>
                <a:close/>
              </a:path>
              <a:path w="2337435" h="1689100">
                <a:moveTo>
                  <a:pt x="317548" y="1497894"/>
                </a:moveTo>
                <a:lnTo>
                  <a:pt x="315797" y="1484391"/>
                </a:lnTo>
                <a:lnTo>
                  <a:pt x="2252091" y="1231900"/>
                </a:lnTo>
                <a:lnTo>
                  <a:pt x="2289746" y="1231900"/>
                </a:lnTo>
                <a:lnTo>
                  <a:pt x="2285644" y="1244600"/>
                </a:lnTo>
                <a:lnTo>
                  <a:pt x="2253805" y="1244600"/>
                </a:lnTo>
                <a:lnTo>
                  <a:pt x="317548" y="1497894"/>
                </a:lnTo>
                <a:close/>
              </a:path>
              <a:path w="2337435" h="1689100">
                <a:moveTo>
                  <a:pt x="329171" y="1587500"/>
                </a:moveTo>
                <a:lnTo>
                  <a:pt x="316572" y="1587500"/>
                </a:lnTo>
                <a:lnTo>
                  <a:pt x="304228" y="1485900"/>
                </a:lnTo>
                <a:lnTo>
                  <a:pt x="315797" y="1484391"/>
                </a:lnTo>
                <a:lnTo>
                  <a:pt x="317548" y="1497894"/>
                </a:lnTo>
                <a:lnTo>
                  <a:pt x="312153" y="1498600"/>
                </a:lnTo>
                <a:lnTo>
                  <a:pt x="317639" y="1498600"/>
                </a:lnTo>
                <a:lnTo>
                  <a:pt x="329171" y="1587500"/>
                </a:lnTo>
                <a:close/>
              </a:path>
              <a:path w="2337435" h="1689100">
                <a:moveTo>
                  <a:pt x="317639" y="1498600"/>
                </a:moveTo>
                <a:lnTo>
                  <a:pt x="312153" y="1498600"/>
                </a:lnTo>
                <a:lnTo>
                  <a:pt x="317548" y="1497894"/>
                </a:lnTo>
                <a:lnTo>
                  <a:pt x="317639" y="1498600"/>
                </a:lnTo>
                <a:close/>
              </a:path>
              <a:path w="2337435" h="1689100">
                <a:moveTo>
                  <a:pt x="329946" y="1600200"/>
                </a:moveTo>
                <a:lnTo>
                  <a:pt x="317258" y="1600200"/>
                </a:lnTo>
                <a:lnTo>
                  <a:pt x="317233" y="1587500"/>
                </a:lnTo>
                <a:lnTo>
                  <a:pt x="329933" y="1587500"/>
                </a:lnTo>
                <a:lnTo>
                  <a:pt x="329946" y="1600200"/>
                </a:lnTo>
                <a:close/>
              </a:path>
              <a:path w="2337435" h="1689100">
                <a:moveTo>
                  <a:pt x="329260" y="1612900"/>
                </a:moveTo>
                <a:lnTo>
                  <a:pt x="316026" y="1612900"/>
                </a:lnTo>
                <a:lnTo>
                  <a:pt x="316674" y="1600200"/>
                </a:lnTo>
                <a:lnTo>
                  <a:pt x="329730" y="1600200"/>
                </a:lnTo>
                <a:lnTo>
                  <a:pt x="329260" y="1612900"/>
                </a:lnTo>
                <a:close/>
              </a:path>
              <a:path w="2337435" h="1689100">
                <a:moveTo>
                  <a:pt x="155613" y="1625600"/>
                </a:moveTo>
                <a:lnTo>
                  <a:pt x="142100" y="1625600"/>
                </a:lnTo>
                <a:lnTo>
                  <a:pt x="140881" y="1612900"/>
                </a:lnTo>
                <a:lnTo>
                  <a:pt x="154266" y="1612900"/>
                </a:lnTo>
                <a:lnTo>
                  <a:pt x="155613" y="1625600"/>
                </a:lnTo>
                <a:close/>
              </a:path>
              <a:path w="2337435" h="1689100">
                <a:moveTo>
                  <a:pt x="326504" y="1625600"/>
                </a:moveTo>
                <a:lnTo>
                  <a:pt x="313042" y="1625600"/>
                </a:lnTo>
                <a:lnTo>
                  <a:pt x="314312" y="1612900"/>
                </a:lnTo>
                <a:lnTo>
                  <a:pt x="327647" y="1612900"/>
                </a:lnTo>
                <a:lnTo>
                  <a:pt x="326504" y="1625600"/>
                </a:lnTo>
                <a:close/>
              </a:path>
              <a:path w="2337435" h="1689100">
                <a:moveTo>
                  <a:pt x="160477" y="1638300"/>
                </a:moveTo>
                <a:lnTo>
                  <a:pt x="147078" y="1638300"/>
                </a:lnTo>
                <a:lnTo>
                  <a:pt x="145211" y="1625600"/>
                </a:lnTo>
                <a:lnTo>
                  <a:pt x="158546" y="1625600"/>
                </a:lnTo>
                <a:lnTo>
                  <a:pt x="160477" y="1638300"/>
                </a:lnTo>
                <a:close/>
              </a:path>
              <a:path w="2337435" h="1689100">
                <a:moveTo>
                  <a:pt x="321805" y="1638300"/>
                </a:moveTo>
                <a:lnTo>
                  <a:pt x="308419" y="1638300"/>
                </a:lnTo>
                <a:lnTo>
                  <a:pt x="310261" y="1625600"/>
                </a:lnTo>
                <a:lnTo>
                  <a:pt x="323583" y="1625600"/>
                </a:lnTo>
                <a:lnTo>
                  <a:pt x="321805" y="1638300"/>
                </a:lnTo>
                <a:close/>
              </a:path>
              <a:path w="2337435" h="1689100">
                <a:moveTo>
                  <a:pt x="169303" y="1651000"/>
                </a:moveTo>
                <a:lnTo>
                  <a:pt x="153860" y="1651000"/>
                </a:lnTo>
                <a:lnTo>
                  <a:pt x="151409" y="1638300"/>
                </a:lnTo>
                <a:lnTo>
                  <a:pt x="166687" y="1638300"/>
                </a:lnTo>
                <a:lnTo>
                  <a:pt x="169303" y="1651000"/>
                </a:lnTo>
                <a:close/>
              </a:path>
              <a:path w="2337435" h="1689100">
                <a:moveTo>
                  <a:pt x="315315" y="1651000"/>
                </a:moveTo>
                <a:lnTo>
                  <a:pt x="299910" y="1651000"/>
                </a:lnTo>
                <a:lnTo>
                  <a:pt x="302450" y="1638300"/>
                </a:lnTo>
                <a:lnTo>
                  <a:pt x="317677" y="1638300"/>
                </a:lnTo>
                <a:lnTo>
                  <a:pt x="315315" y="1651000"/>
                </a:lnTo>
                <a:close/>
              </a:path>
              <a:path w="2337435" h="1689100">
                <a:moveTo>
                  <a:pt x="180454" y="1663700"/>
                </a:moveTo>
                <a:lnTo>
                  <a:pt x="162267" y="1663700"/>
                </a:lnTo>
                <a:lnTo>
                  <a:pt x="159296" y="1651000"/>
                </a:lnTo>
                <a:lnTo>
                  <a:pt x="177241" y="1651000"/>
                </a:lnTo>
                <a:lnTo>
                  <a:pt x="180454" y="1663700"/>
                </a:lnTo>
                <a:close/>
              </a:path>
              <a:path w="2337435" h="1689100">
                <a:moveTo>
                  <a:pt x="307174" y="1663700"/>
                </a:moveTo>
                <a:lnTo>
                  <a:pt x="289001" y="1663700"/>
                </a:lnTo>
                <a:lnTo>
                  <a:pt x="292150" y="1651000"/>
                </a:lnTo>
                <a:lnTo>
                  <a:pt x="310070" y="1651000"/>
                </a:lnTo>
                <a:lnTo>
                  <a:pt x="307174" y="1663700"/>
                </a:lnTo>
                <a:close/>
              </a:path>
              <a:path w="2337435" h="1689100">
                <a:moveTo>
                  <a:pt x="200710" y="1676400"/>
                </a:moveTo>
                <a:lnTo>
                  <a:pt x="175691" y="1676400"/>
                </a:lnTo>
                <a:lnTo>
                  <a:pt x="172123" y="1663700"/>
                </a:lnTo>
                <a:lnTo>
                  <a:pt x="196811" y="1663700"/>
                </a:lnTo>
                <a:lnTo>
                  <a:pt x="200710" y="1676400"/>
                </a:lnTo>
                <a:close/>
              </a:path>
              <a:path w="2337435" h="1689100">
                <a:moveTo>
                  <a:pt x="293979" y="1676400"/>
                </a:moveTo>
                <a:lnTo>
                  <a:pt x="268744" y="1676400"/>
                </a:lnTo>
                <a:lnTo>
                  <a:pt x="272694" y="1663700"/>
                </a:lnTo>
                <a:lnTo>
                  <a:pt x="297510" y="1663700"/>
                </a:lnTo>
                <a:lnTo>
                  <a:pt x="293979" y="1676400"/>
                </a:lnTo>
                <a:close/>
              </a:path>
              <a:path w="2337435" h="1689100">
                <a:moveTo>
                  <a:pt x="269849" y="1689100"/>
                </a:moveTo>
                <a:lnTo>
                  <a:pt x="195440" y="1689100"/>
                </a:lnTo>
                <a:lnTo>
                  <a:pt x="191262" y="1676400"/>
                </a:lnTo>
                <a:lnTo>
                  <a:pt x="274193" y="1676400"/>
                </a:lnTo>
                <a:lnTo>
                  <a:pt x="269849" y="1689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884397" y="3201962"/>
            <a:ext cx="2307602" cy="12742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95505" y="1394434"/>
            <a:ext cx="90641" cy="907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80057" y="1168831"/>
            <a:ext cx="129799" cy="129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11823" y="3698887"/>
            <a:ext cx="190500" cy="2207895"/>
          </a:xfrm>
          <a:custGeom>
            <a:avLst/>
            <a:gdLst/>
            <a:ahLst/>
            <a:cxnLst/>
            <a:rect l="l" t="t" r="r" b="b"/>
            <a:pathLst>
              <a:path w="190500" h="2207895">
                <a:moveTo>
                  <a:pt x="0" y="190500"/>
                </a:moveTo>
                <a:lnTo>
                  <a:pt x="95250" y="0"/>
                </a:lnTo>
                <a:lnTo>
                  <a:pt x="130968" y="71437"/>
                </a:lnTo>
                <a:lnTo>
                  <a:pt x="76200" y="71437"/>
                </a:lnTo>
                <a:lnTo>
                  <a:pt x="76200" y="114300"/>
                </a:lnTo>
                <a:lnTo>
                  <a:pt x="0" y="190500"/>
                </a:lnTo>
                <a:close/>
              </a:path>
              <a:path w="190500" h="2207895">
                <a:moveTo>
                  <a:pt x="76200" y="114300"/>
                </a:moveTo>
                <a:lnTo>
                  <a:pt x="76200" y="71437"/>
                </a:lnTo>
                <a:lnTo>
                  <a:pt x="114300" y="71437"/>
                </a:lnTo>
                <a:lnTo>
                  <a:pt x="114300" y="95250"/>
                </a:lnTo>
                <a:lnTo>
                  <a:pt x="95250" y="95250"/>
                </a:lnTo>
                <a:lnTo>
                  <a:pt x="76200" y="114300"/>
                </a:lnTo>
                <a:close/>
              </a:path>
              <a:path w="190500" h="2207895">
                <a:moveTo>
                  <a:pt x="190500" y="190500"/>
                </a:moveTo>
                <a:lnTo>
                  <a:pt x="114300" y="114300"/>
                </a:lnTo>
                <a:lnTo>
                  <a:pt x="114300" y="71437"/>
                </a:lnTo>
                <a:lnTo>
                  <a:pt x="130968" y="71437"/>
                </a:lnTo>
                <a:lnTo>
                  <a:pt x="190500" y="190500"/>
                </a:lnTo>
                <a:close/>
              </a:path>
              <a:path w="190500" h="2207895">
                <a:moveTo>
                  <a:pt x="114300" y="2207387"/>
                </a:moveTo>
                <a:lnTo>
                  <a:pt x="76200" y="2207387"/>
                </a:lnTo>
                <a:lnTo>
                  <a:pt x="76200" y="114300"/>
                </a:lnTo>
                <a:lnTo>
                  <a:pt x="95250" y="95250"/>
                </a:lnTo>
                <a:lnTo>
                  <a:pt x="114300" y="114300"/>
                </a:lnTo>
                <a:lnTo>
                  <a:pt x="114300" y="2207387"/>
                </a:lnTo>
                <a:close/>
              </a:path>
              <a:path w="190500" h="2207895">
                <a:moveTo>
                  <a:pt x="114300" y="114300"/>
                </a:moveTo>
                <a:lnTo>
                  <a:pt x="95250" y="95250"/>
                </a:lnTo>
                <a:lnTo>
                  <a:pt x="114300" y="95250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高中物</a:t>
            </a:r>
            <a:r>
              <a:rPr dirty="0" spc="-10"/>
              <a:t>理</a:t>
            </a:r>
          </a:p>
        </p:txBody>
      </p:sp>
      <p:sp>
        <p:nvSpPr>
          <p:cNvPr id="3" name="object 3"/>
          <p:cNvSpPr/>
          <p:nvPr/>
        </p:nvSpPr>
        <p:spPr>
          <a:xfrm>
            <a:off x="688746" y="896772"/>
            <a:ext cx="2034133" cy="510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43291" y="1519123"/>
            <a:ext cx="2023529" cy="426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86607" y="1524431"/>
            <a:ext cx="2050986" cy="40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39130" y="1517014"/>
            <a:ext cx="2840672" cy="448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75967" y="1535239"/>
            <a:ext cx="1231861" cy="4132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704933" y="1519770"/>
            <a:ext cx="1458849" cy="4206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93774" y="5662663"/>
            <a:ext cx="5385625" cy="408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28409" y="5662028"/>
            <a:ext cx="1474660" cy="409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963509" y="5663933"/>
            <a:ext cx="397065" cy="4059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307044" y="5660123"/>
            <a:ext cx="1470850" cy="4097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728174" y="5662663"/>
            <a:ext cx="1825815" cy="4034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1499" y="6175108"/>
            <a:ext cx="2187130" cy="4072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24149" y="6424028"/>
            <a:ext cx="148145" cy="15068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19006" y="2604935"/>
            <a:ext cx="6811009" cy="0"/>
          </a:xfrm>
          <a:custGeom>
            <a:avLst/>
            <a:gdLst/>
            <a:ahLst/>
            <a:cxnLst/>
            <a:rect l="l" t="t" r="r" b="b"/>
            <a:pathLst>
              <a:path w="6811009" h="0">
                <a:moveTo>
                  <a:pt x="0" y="0"/>
                </a:moveTo>
                <a:lnTo>
                  <a:pt x="681064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633204" y="2057400"/>
            <a:ext cx="125095" cy="1236345"/>
          </a:xfrm>
          <a:custGeom>
            <a:avLst/>
            <a:gdLst/>
            <a:ahLst/>
            <a:cxnLst/>
            <a:rect l="l" t="t" r="r" b="b"/>
            <a:pathLst>
              <a:path w="125095" h="1236345">
                <a:moveTo>
                  <a:pt x="0" y="1235964"/>
                </a:moveTo>
                <a:lnTo>
                  <a:pt x="0" y="0"/>
                </a:lnTo>
                <a:lnTo>
                  <a:pt x="124968" y="0"/>
                </a:lnTo>
                <a:lnTo>
                  <a:pt x="124968" y="1235964"/>
                </a:lnTo>
                <a:lnTo>
                  <a:pt x="0" y="1235964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628631" y="2053310"/>
            <a:ext cx="133985" cy="1244600"/>
          </a:xfrm>
          <a:custGeom>
            <a:avLst/>
            <a:gdLst/>
            <a:ahLst/>
            <a:cxnLst/>
            <a:rect l="l" t="t" r="r" b="b"/>
            <a:pathLst>
              <a:path w="133984" h="1244600">
                <a:moveTo>
                  <a:pt x="133705" y="1244307"/>
                </a:moveTo>
                <a:lnTo>
                  <a:pt x="0" y="1244307"/>
                </a:lnTo>
                <a:lnTo>
                  <a:pt x="0" y="0"/>
                </a:lnTo>
                <a:lnTo>
                  <a:pt x="133705" y="0"/>
                </a:lnTo>
                <a:lnTo>
                  <a:pt x="133705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234782"/>
                </a:lnTo>
                <a:lnTo>
                  <a:pt x="4762" y="1234782"/>
                </a:lnTo>
                <a:lnTo>
                  <a:pt x="9525" y="1239545"/>
                </a:lnTo>
                <a:lnTo>
                  <a:pt x="133705" y="1239545"/>
                </a:lnTo>
                <a:lnTo>
                  <a:pt x="133705" y="1244307"/>
                </a:lnTo>
                <a:close/>
              </a:path>
              <a:path w="133984" h="124460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33984" h="1244600">
                <a:moveTo>
                  <a:pt x="124180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24180" y="4762"/>
                </a:lnTo>
                <a:lnTo>
                  <a:pt x="124180" y="9525"/>
                </a:lnTo>
                <a:close/>
              </a:path>
              <a:path w="133984" h="1244600">
                <a:moveTo>
                  <a:pt x="124180" y="1239545"/>
                </a:moveTo>
                <a:lnTo>
                  <a:pt x="124180" y="4762"/>
                </a:lnTo>
                <a:lnTo>
                  <a:pt x="128943" y="9525"/>
                </a:lnTo>
                <a:lnTo>
                  <a:pt x="133705" y="9525"/>
                </a:lnTo>
                <a:lnTo>
                  <a:pt x="133705" y="1234782"/>
                </a:lnTo>
                <a:lnTo>
                  <a:pt x="128943" y="1234782"/>
                </a:lnTo>
                <a:lnTo>
                  <a:pt x="124180" y="1239545"/>
                </a:lnTo>
                <a:close/>
              </a:path>
              <a:path w="133984" h="1244600">
                <a:moveTo>
                  <a:pt x="133705" y="9525"/>
                </a:moveTo>
                <a:lnTo>
                  <a:pt x="128943" y="9525"/>
                </a:lnTo>
                <a:lnTo>
                  <a:pt x="124180" y="4762"/>
                </a:lnTo>
                <a:lnTo>
                  <a:pt x="133705" y="4762"/>
                </a:lnTo>
                <a:lnTo>
                  <a:pt x="133705" y="9525"/>
                </a:lnTo>
                <a:close/>
              </a:path>
              <a:path w="133984" h="1244600">
                <a:moveTo>
                  <a:pt x="9525" y="1239545"/>
                </a:moveTo>
                <a:lnTo>
                  <a:pt x="4762" y="1234782"/>
                </a:lnTo>
                <a:lnTo>
                  <a:pt x="9525" y="1234782"/>
                </a:lnTo>
                <a:lnTo>
                  <a:pt x="9525" y="1239545"/>
                </a:lnTo>
                <a:close/>
              </a:path>
              <a:path w="133984" h="1244600">
                <a:moveTo>
                  <a:pt x="124180" y="1239545"/>
                </a:moveTo>
                <a:lnTo>
                  <a:pt x="9525" y="1239545"/>
                </a:lnTo>
                <a:lnTo>
                  <a:pt x="9525" y="1234782"/>
                </a:lnTo>
                <a:lnTo>
                  <a:pt x="124180" y="1234782"/>
                </a:lnTo>
                <a:lnTo>
                  <a:pt x="124180" y="1239545"/>
                </a:lnTo>
                <a:close/>
              </a:path>
              <a:path w="133984" h="1244600">
                <a:moveTo>
                  <a:pt x="133705" y="1239545"/>
                </a:moveTo>
                <a:lnTo>
                  <a:pt x="124180" y="1239545"/>
                </a:lnTo>
                <a:lnTo>
                  <a:pt x="128943" y="1234782"/>
                </a:lnTo>
                <a:lnTo>
                  <a:pt x="133705" y="1234782"/>
                </a:lnTo>
                <a:lnTo>
                  <a:pt x="133705" y="12395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787014" y="2355761"/>
            <a:ext cx="1386205" cy="491490"/>
          </a:xfrm>
          <a:custGeom>
            <a:avLst/>
            <a:gdLst/>
            <a:ahLst/>
            <a:cxnLst/>
            <a:rect l="l" t="t" r="r" b="b"/>
            <a:pathLst>
              <a:path w="1386204" h="491489">
                <a:moveTo>
                  <a:pt x="98310" y="242392"/>
                </a:moveTo>
                <a:lnTo>
                  <a:pt x="156298" y="5803"/>
                </a:lnTo>
                <a:lnTo>
                  <a:pt x="163626" y="0"/>
                </a:lnTo>
                <a:lnTo>
                  <a:pt x="165620" y="254"/>
                </a:lnTo>
                <a:lnTo>
                  <a:pt x="172059" y="9436"/>
                </a:lnTo>
                <a:lnTo>
                  <a:pt x="156324" y="9563"/>
                </a:lnTo>
                <a:lnTo>
                  <a:pt x="163960" y="38540"/>
                </a:lnTo>
                <a:lnTo>
                  <a:pt x="115419" y="236588"/>
                </a:lnTo>
                <a:lnTo>
                  <a:pt x="105714" y="236588"/>
                </a:lnTo>
                <a:lnTo>
                  <a:pt x="98310" y="242392"/>
                </a:lnTo>
                <a:close/>
              </a:path>
              <a:path w="1386204" h="491489">
                <a:moveTo>
                  <a:pt x="296500" y="477862"/>
                </a:moveTo>
                <a:lnTo>
                  <a:pt x="280758" y="477862"/>
                </a:lnTo>
                <a:lnTo>
                  <a:pt x="295503" y="477837"/>
                </a:lnTo>
                <a:lnTo>
                  <a:pt x="288082" y="449677"/>
                </a:lnTo>
                <a:lnTo>
                  <a:pt x="401589" y="12839"/>
                </a:lnTo>
                <a:lnTo>
                  <a:pt x="408940" y="7175"/>
                </a:lnTo>
                <a:lnTo>
                  <a:pt x="410951" y="7442"/>
                </a:lnTo>
                <a:lnTo>
                  <a:pt x="417320" y="16700"/>
                </a:lnTo>
                <a:lnTo>
                  <a:pt x="401574" y="16713"/>
                </a:lnTo>
                <a:lnTo>
                  <a:pt x="408902" y="44780"/>
                </a:lnTo>
                <a:lnTo>
                  <a:pt x="408925" y="45154"/>
                </a:lnTo>
                <a:lnTo>
                  <a:pt x="296500" y="477862"/>
                </a:lnTo>
                <a:close/>
              </a:path>
              <a:path w="1386204" h="491489">
                <a:moveTo>
                  <a:pt x="538727" y="477862"/>
                </a:moveTo>
                <a:lnTo>
                  <a:pt x="522986" y="477862"/>
                </a:lnTo>
                <a:lnTo>
                  <a:pt x="537730" y="477850"/>
                </a:lnTo>
                <a:lnTo>
                  <a:pt x="530347" y="449527"/>
                </a:lnTo>
                <a:lnTo>
                  <a:pt x="643804" y="12839"/>
                </a:lnTo>
                <a:lnTo>
                  <a:pt x="651167" y="7175"/>
                </a:lnTo>
                <a:lnTo>
                  <a:pt x="653178" y="7442"/>
                </a:lnTo>
                <a:lnTo>
                  <a:pt x="659535" y="16700"/>
                </a:lnTo>
                <a:lnTo>
                  <a:pt x="643788" y="16700"/>
                </a:lnTo>
                <a:lnTo>
                  <a:pt x="651152" y="45154"/>
                </a:lnTo>
                <a:lnTo>
                  <a:pt x="538727" y="477862"/>
                </a:lnTo>
                <a:close/>
              </a:path>
              <a:path w="1386204" h="491489">
                <a:moveTo>
                  <a:pt x="780947" y="481965"/>
                </a:moveTo>
                <a:lnTo>
                  <a:pt x="779957" y="481965"/>
                </a:lnTo>
                <a:lnTo>
                  <a:pt x="772579" y="453456"/>
                </a:lnTo>
                <a:lnTo>
                  <a:pt x="886628" y="12839"/>
                </a:lnTo>
                <a:lnTo>
                  <a:pt x="893978" y="7175"/>
                </a:lnTo>
                <a:lnTo>
                  <a:pt x="895990" y="7442"/>
                </a:lnTo>
                <a:lnTo>
                  <a:pt x="902380" y="16700"/>
                </a:lnTo>
                <a:lnTo>
                  <a:pt x="886625" y="16725"/>
                </a:lnTo>
                <a:lnTo>
                  <a:pt x="893995" y="44780"/>
                </a:lnTo>
                <a:lnTo>
                  <a:pt x="894005" y="45154"/>
                </a:lnTo>
                <a:lnTo>
                  <a:pt x="780947" y="481965"/>
                </a:lnTo>
                <a:close/>
              </a:path>
              <a:path w="1386204" h="491489">
                <a:moveTo>
                  <a:pt x="1023198" y="472719"/>
                </a:moveTo>
                <a:lnTo>
                  <a:pt x="1022168" y="472706"/>
                </a:lnTo>
                <a:lnTo>
                  <a:pt x="1014823" y="444742"/>
                </a:lnTo>
                <a:lnTo>
                  <a:pt x="1128852" y="12839"/>
                </a:lnTo>
                <a:lnTo>
                  <a:pt x="1136230" y="7175"/>
                </a:lnTo>
                <a:lnTo>
                  <a:pt x="1138242" y="7442"/>
                </a:lnTo>
                <a:lnTo>
                  <a:pt x="1144601" y="16713"/>
                </a:lnTo>
                <a:lnTo>
                  <a:pt x="1128852" y="16713"/>
                </a:lnTo>
                <a:lnTo>
                  <a:pt x="1136180" y="44780"/>
                </a:lnTo>
                <a:lnTo>
                  <a:pt x="1023198" y="472719"/>
                </a:lnTo>
                <a:close/>
              </a:path>
              <a:path w="1386204" h="491489">
                <a:moveTo>
                  <a:pt x="163960" y="38540"/>
                </a:moveTo>
                <a:lnTo>
                  <a:pt x="156324" y="9563"/>
                </a:lnTo>
                <a:lnTo>
                  <a:pt x="171094" y="9436"/>
                </a:lnTo>
                <a:lnTo>
                  <a:pt x="163960" y="38540"/>
                </a:lnTo>
                <a:close/>
              </a:path>
              <a:path w="1386204" h="491489">
                <a:moveTo>
                  <a:pt x="288150" y="487400"/>
                </a:moveTo>
                <a:lnTo>
                  <a:pt x="163960" y="38540"/>
                </a:lnTo>
                <a:lnTo>
                  <a:pt x="171094" y="9436"/>
                </a:lnTo>
                <a:lnTo>
                  <a:pt x="172059" y="9436"/>
                </a:lnTo>
                <a:lnTo>
                  <a:pt x="288082" y="449677"/>
                </a:lnTo>
                <a:lnTo>
                  <a:pt x="280758" y="477862"/>
                </a:lnTo>
                <a:lnTo>
                  <a:pt x="296500" y="477862"/>
                </a:lnTo>
                <a:lnTo>
                  <a:pt x="290131" y="487133"/>
                </a:lnTo>
                <a:lnTo>
                  <a:pt x="288150" y="487400"/>
                </a:lnTo>
                <a:close/>
              </a:path>
              <a:path w="1386204" h="491489">
                <a:moveTo>
                  <a:pt x="1266005" y="477862"/>
                </a:moveTo>
                <a:lnTo>
                  <a:pt x="1250251" y="477862"/>
                </a:lnTo>
                <a:lnTo>
                  <a:pt x="1265008" y="477850"/>
                </a:lnTo>
                <a:lnTo>
                  <a:pt x="1257613" y="449527"/>
                </a:lnTo>
                <a:lnTo>
                  <a:pt x="1371066" y="12877"/>
                </a:lnTo>
                <a:lnTo>
                  <a:pt x="1385824" y="16700"/>
                </a:lnTo>
                <a:lnTo>
                  <a:pt x="1266005" y="477862"/>
                </a:lnTo>
                <a:close/>
              </a:path>
              <a:path w="1386204" h="491489">
                <a:moveTo>
                  <a:pt x="408962" y="45011"/>
                </a:moveTo>
                <a:lnTo>
                  <a:pt x="401574" y="16713"/>
                </a:lnTo>
                <a:lnTo>
                  <a:pt x="416318" y="16700"/>
                </a:lnTo>
                <a:lnTo>
                  <a:pt x="408962" y="45011"/>
                </a:lnTo>
                <a:close/>
              </a:path>
              <a:path w="1386204" h="491489">
                <a:moveTo>
                  <a:pt x="530364" y="487400"/>
                </a:moveTo>
                <a:lnTo>
                  <a:pt x="409000" y="45154"/>
                </a:lnTo>
                <a:lnTo>
                  <a:pt x="409023" y="44780"/>
                </a:lnTo>
                <a:lnTo>
                  <a:pt x="416318" y="16700"/>
                </a:lnTo>
                <a:lnTo>
                  <a:pt x="417320" y="16700"/>
                </a:lnTo>
                <a:lnTo>
                  <a:pt x="530335" y="449527"/>
                </a:lnTo>
                <a:lnTo>
                  <a:pt x="522986" y="477862"/>
                </a:lnTo>
                <a:lnTo>
                  <a:pt x="538727" y="477862"/>
                </a:lnTo>
                <a:lnTo>
                  <a:pt x="532345" y="487133"/>
                </a:lnTo>
                <a:lnTo>
                  <a:pt x="530364" y="487400"/>
                </a:lnTo>
                <a:close/>
              </a:path>
              <a:path w="1386204" h="491489">
                <a:moveTo>
                  <a:pt x="651152" y="45154"/>
                </a:moveTo>
                <a:lnTo>
                  <a:pt x="643788" y="16700"/>
                </a:lnTo>
                <a:lnTo>
                  <a:pt x="658545" y="16700"/>
                </a:lnTo>
                <a:lnTo>
                  <a:pt x="651152" y="45154"/>
                </a:lnTo>
                <a:close/>
              </a:path>
              <a:path w="1386204" h="491489">
                <a:moveTo>
                  <a:pt x="772579" y="491490"/>
                </a:moveTo>
                <a:lnTo>
                  <a:pt x="651152" y="45154"/>
                </a:lnTo>
                <a:lnTo>
                  <a:pt x="658545" y="16700"/>
                </a:lnTo>
                <a:lnTo>
                  <a:pt x="659535" y="16700"/>
                </a:lnTo>
                <a:lnTo>
                  <a:pt x="772579" y="453456"/>
                </a:lnTo>
                <a:lnTo>
                  <a:pt x="765200" y="481965"/>
                </a:lnTo>
                <a:lnTo>
                  <a:pt x="780947" y="481965"/>
                </a:lnTo>
                <a:lnTo>
                  <a:pt x="774560" y="491236"/>
                </a:lnTo>
                <a:lnTo>
                  <a:pt x="772579" y="491490"/>
                </a:lnTo>
                <a:close/>
              </a:path>
              <a:path w="1386204" h="491489">
                <a:moveTo>
                  <a:pt x="894049" y="44984"/>
                </a:moveTo>
                <a:lnTo>
                  <a:pt x="886625" y="16725"/>
                </a:lnTo>
                <a:lnTo>
                  <a:pt x="901369" y="16700"/>
                </a:lnTo>
                <a:lnTo>
                  <a:pt x="894049" y="44984"/>
                </a:lnTo>
                <a:close/>
              </a:path>
              <a:path w="1386204" h="491489">
                <a:moveTo>
                  <a:pt x="1014806" y="482282"/>
                </a:moveTo>
                <a:lnTo>
                  <a:pt x="894093" y="45154"/>
                </a:lnTo>
                <a:lnTo>
                  <a:pt x="894102" y="44780"/>
                </a:lnTo>
                <a:lnTo>
                  <a:pt x="901369" y="16700"/>
                </a:lnTo>
                <a:lnTo>
                  <a:pt x="902380" y="16700"/>
                </a:lnTo>
                <a:lnTo>
                  <a:pt x="1014823" y="444742"/>
                </a:lnTo>
                <a:lnTo>
                  <a:pt x="1007440" y="472706"/>
                </a:lnTo>
                <a:lnTo>
                  <a:pt x="1023198" y="472719"/>
                </a:lnTo>
                <a:lnTo>
                  <a:pt x="1016774" y="482015"/>
                </a:lnTo>
                <a:lnTo>
                  <a:pt x="1014806" y="482282"/>
                </a:lnTo>
                <a:close/>
              </a:path>
              <a:path w="1386204" h="491489">
                <a:moveTo>
                  <a:pt x="1136180" y="44780"/>
                </a:moveTo>
                <a:lnTo>
                  <a:pt x="1128852" y="16713"/>
                </a:lnTo>
                <a:lnTo>
                  <a:pt x="1143584" y="16738"/>
                </a:lnTo>
                <a:lnTo>
                  <a:pt x="1136180" y="44780"/>
                </a:lnTo>
                <a:close/>
              </a:path>
              <a:path w="1386204" h="491489">
                <a:moveTo>
                  <a:pt x="1257642" y="487400"/>
                </a:moveTo>
                <a:lnTo>
                  <a:pt x="1136180" y="44780"/>
                </a:lnTo>
                <a:lnTo>
                  <a:pt x="1143584" y="16738"/>
                </a:lnTo>
                <a:lnTo>
                  <a:pt x="1128852" y="16713"/>
                </a:lnTo>
                <a:lnTo>
                  <a:pt x="1144601" y="16713"/>
                </a:lnTo>
                <a:lnTo>
                  <a:pt x="1257613" y="449527"/>
                </a:lnTo>
                <a:lnTo>
                  <a:pt x="1250251" y="477862"/>
                </a:lnTo>
                <a:lnTo>
                  <a:pt x="1266005" y="477862"/>
                </a:lnTo>
                <a:lnTo>
                  <a:pt x="1259624" y="487133"/>
                </a:lnTo>
                <a:lnTo>
                  <a:pt x="1257642" y="487400"/>
                </a:lnTo>
                <a:close/>
              </a:path>
              <a:path w="1386204" h="491489">
                <a:moveTo>
                  <a:pt x="105714" y="251828"/>
                </a:moveTo>
                <a:lnTo>
                  <a:pt x="0" y="251828"/>
                </a:lnTo>
                <a:lnTo>
                  <a:pt x="0" y="236588"/>
                </a:lnTo>
                <a:lnTo>
                  <a:pt x="99733" y="236588"/>
                </a:lnTo>
                <a:lnTo>
                  <a:pt x="98310" y="242392"/>
                </a:lnTo>
                <a:lnTo>
                  <a:pt x="113996" y="242392"/>
                </a:lnTo>
                <a:lnTo>
                  <a:pt x="107708" y="251561"/>
                </a:lnTo>
                <a:lnTo>
                  <a:pt x="105714" y="251828"/>
                </a:lnTo>
                <a:close/>
              </a:path>
              <a:path w="1386204" h="491489">
                <a:moveTo>
                  <a:pt x="113996" y="242392"/>
                </a:moveTo>
                <a:lnTo>
                  <a:pt x="98310" y="242392"/>
                </a:lnTo>
                <a:lnTo>
                  <a:pt x="105714" y="236588"/>
                </a:lnTo>
                <a:lnTo>
                  <a:pt x="115419" y="236588"/>
                </a:lnTo>
                <a:lnTo>
                  <a:pt x="113996" y="242392"/>
                </a:lnTo>
                <a:close/>
              </a:path>
              <a:path w="1386204" h="491489">
                <a:moveTo>
                  <a:pt x="1022172" y="472719"/>
                </a:moveTo>
                <a:lnTo>
                  <a:pt x="1007440" y="472706"/>
                </a:lnTo>
                <a:lnTo>
                  <a:pt x="1014823" y="444742"/>
                </a:lnTo>
                <a:lnTo>
                  <a:pt x="1022172" y="472719"/>
                </a:lnTo>
                <a:close/>
              </a:path>
              <a:path w="1386204" h="491489">
                <a:moveTo>
                  <a:pt x="1250251" y="477862"/>
                </a:moveTo>
                <a:lnTo>
                  <a:pt x="1257613" y="449527"/>
                </a:lnTo>
                <a:lnTo>
                  <a:pt x="1265008" y="477850"/>
                </a:lnTo>
                <a:lnTo>
                  <a:pt x="1250251" y="477862"/>
                </a:lnTo>
                <a:close/>
              </a:path>
              <a:path w="1386204" h="491489">
                <a:moveTo>
                  <a:pt x="522986" y="477862"/>
                </a:moveTo>
                <a:lnTo>
                  <a:pt x="530341" y="449550"/>
                </a:lnTo>
                <a:lnTo>
                  <a:pt x="537730" y="477850"/>
                </a:lnTo>
                <a:lnTo>
                  <a:pt x="522986" y="477862"/>
                </a:lnTo>
                <a:close/>
              </a:path>
              <a:path w="1386204" h="491489">
                <a:moveTo>
                  <a:pt x="280758" y="477862"/>
                </a:moveTo>
                <a:lnTo>
                  <a:pt x="288082" y="449677"/>
                </a:lnTo>
                <a:lnTo>
                  <a:pt x="295503" y="477837"/>
                </a:lnTo>
                <a:lnTo>
                  <a:pt x="280758" y="477862"/>
                </a:lnTo>
                <a:close/>
              </a:path>
              <a:path w="1386204" h="491489">
                <a:moveTo>
                  <a:pt x="779957" y="481965"/>
                </a:moveTo>
                <a:lnTo>
                  <a:pt x="765200" y="481965"/>
                </a:lnTo>
                <a:lnTo>
                  <a:pt x="772579" y="453456"/>
                </a:lnTo>
                <a:lnTo>
                  <a:pt x="779957" y="4819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385371" y="2359545"/>
            <a:ext cx="1785620" cy="486409"/>
          </a:xfrm>
          <a:custGeom>
            <a:avLst/>
            <a:gdLst/>
            <a:ahLst/>
            <a:cxnLst/>
            <a:rect l="l" t="t" r="r" b="b"/>
            <a:pathLst>
              <a:path w="1785620" h="486410">
                <a:moveTo>
                  <a:pt x="133375" y="482104"/>
                </a:moveTo>
                <a:lnTo>
                  <a:pt x="0" y="3937"/>
                </a:lnTo>
                <a:lnTo>
                  <a:pt x="14731" y="0"/>
                </a:lnTo>
                <a:lnTo>
                  <a:pt x="133176" y="444294"/>
                </a:lnTo>
                <a:lnTo>
                  <a:pt x="125945" y="472605"/>
                </a:lnTo>
                <a:lnTo>
                  <a:pt x="141679" y="472605"/>
                </a:lnTo>
                <a:lnTo>
                  <a:pt x="135356" y="481838"/>
                </a:lnTo>
                <a:lnTo>
                  <a:pt x="133375" y="482104"/>
                </a:lnTo>
                <a:close/>
              </a:path>
              <a:path w="1785620" h="486410">
                <a:moveTo>
                  <a:pt x="141679" y="472605"/>
                </a:moveTo>
                <a:lnTo>
                  <a:pt x="125945" y="472605"/>
                </a:lnTo>
                <a:lnTo>
                  <a:pt x="140703" y="472528"/>
                </a:lnTo>
                <a:lnTo>
                  <a:pt x="133176" y="444294"/>
                </a:lnTo>
                <a:lnTo>
                  <a:pt x="244747" y="7480"/>
                </a:lnTo>
                <a:lnTo>
                  <a:pt x="252069" y="1816"/>
                </a:lnTo>
                <a:lnTo>
                  <a:pt x="254063" y="2070"/>
                </a:lnTo>
                <a:lnTo>
                  <a:pt x="260479" y="11328"/>
                </a:lnTo>
                <a:lnTo>
                  <a:pt x="244728" y="11379"/>
                </a:lnTo>
                <a:lnTo>
                  <a:pt x="252190" y="39734"/>
                </a:lnTo>
                <a:lnTo>
                  <a:pt x="252183" y="39922"/>
                </a:lnTo>
                <a:lnTo>
                  <a:pt x="141679" y="472605"/>
                </a:lnTo>
                <a:close/>
              </a:path>
              <a:path w="1785620" h="486410">
                <a:moveTo>
                  <a:pt x="382814" y="472605"/>
                </a:moveTo>
                <a:lnTo>
                  <a:pt x="367093" y="472605"/>
                </a:lnTo>
                <a:lnTo>
                  <a:pt x="381838" y="472541"/>
                </a:lnTo>
                <a:lnTo>
                  <a:pt x="374363" y="444135"/>
                </a:lnTo>
                <a:lnTo>
                  <a:pt x="485881" y="7480"/>
                </a:lnTo>
                <a:lnTo>
                  <a:pt x="493217" y="1816"/>
                </a:lnTo>
                <a:lnTo>
                  <a:pt x="495241" y="2095"/>
                </a:lnTo>
                <a:lnTo>
                  <a:pt x="501603" y="11328"/>
                </a:lnTo>
                <a:lnTo>
                  <a:pt x="485863" y="11366"/>
                </a:lnTo>
                <a:lnTo>
                  <a:pt x="493318" y="39922"/>
                </a:lnTo>
                <a:lnTo>
                  <a:pt x="382814" y="472605"/>
                </a:lnTo>
                <a:close/>
              </a:path>
              <a:path w="1785620" h="486410">
                <a:moveTo>
                  <a:pt x="623990" y="476300"/>
                </a:moveTo>
                <a:lnTo>
                  <a:pt x="622985" y="476300"/>
                </a:lnTo>
                <a:lnTo>
                  <a:pt x="615613" y="448058"/>
                </a:lnTo>
                <a:lnTo>
                  <a:pt x="730620" y="7480"/>
                </a:lnTo>
                <a:lnTo>
                  <a:pt x="737984" y="1816"/>
                </a:lnTo>
                <a:lnTo>
                  <a:pt x="739995" y="2095"/>
                </a:lnTo>
                <a:lnTo>
                  <a:pt x="746335" y="11341"/>
                </a:lnTo>
                <a:lnTo>
                  <a:pt x="730592" y="11341"/>
                </a:lnTo>
                <a:lnTo>
                  <a:pt x="737932" y="39734"/>
                </a:lnTo>
                <a:lnTo>
                  <a:pt x="623990" y="476300"/>
                </a:lnTo>
                <a:close/>
              </a:path>
              <a:path w="1785620" h="486410">
                <a:moveTo>
                  <a:pt x="865136" y="466979"/>
                </a:moveTo>
                <a:lnTo>
                  <a:pt x="864120" y="466979"/>
                </a:lnTo>
                <a:lnTo>
                  <a:pt x="856857" y="438883"/>
                </a:lnTo>
                <a:lnTo>
                  <a:pt x="971753" y="7480"/>
                </a:lnTo>
                <a:lnTo>
                  <a:pt x="979119" y="1816"/>
                </a:lnTo>
                <a:lnTo>
                  <a:pt x="981131" y="2095"/>
                </a:lnTo>
                <a:lnTo>
                  <a:pt x="987504" y="11379"/>
                </a:lnTo>
                <a:lnTo>
                  <a:pt x="971740" y="11379"/>
                </a:lnTo>
                <a:lnTo>
                  <a:pt x="979065" y="39215"/>
                </a:lnTo>
                <a:lnTo>
                  <a:pt x="865136" y="466979"/>
                </a:lnTo>
                <a:close/>
              </a:path>
              <a:path w="1785620" h="486410">
                <a:moveTo>
                  <a:pt x="1109825" y="472605"/>
                </a:moveTo>
                <a:lnTo>
                  <a:pt x="1094104" y="472605"/>
                </a:lnTo>
                <a:lnTo>
                  <a:pt x="1108849" y="472541"/>
                </a:lnTo>
                <a:lnTo>
                  <a:pt x="1101375" y="444135"/>
                </a:lnTo>
                <a:lnTo>
                  <a:pt x="1212893" y="7480"/>
                </a:lnTo>
                <a:lnTo>
                  <a:pt x="1220215" y="1816"/>
                </a:lnTo>
                <a:lnTo>
                  <a:pt x="1222209" y="2070"/>
                </a:lnTo>
                <a:lnTo>
                  <a:pt x="1228633" y="11328"/>
                </a:lnTo>
                <a:lnTo>
                  <a:pt x="1212888" y="11379"/>
                </a:lnTo>
                <a:lnTo>
                  <a:pt x="1220378" y="39734"/>
                </a:lnTo>
                <a:lnTo>
                  <a:pt x="1109825" y="472605"/>
                </a:lnTo>
                <a:close/>
              </a:path>
              <a:path w="1785620" h="486410">
                <a:moveTo>
                  <a:pt x="252211" y="39813"/>
                </a:moveTo>
                <a:lnTo>
                  <a:pt x="244728" y="11379"/>
                </a:lnTo>
                <a:lnTo>
                  <a:pt x="259486" y="11328"/>
                </a:lnTo>
                <a:lnTo>
                  <a:pt x="252211" y="39813"/>
                </a:lnTo>
                <a:close/>
              </a:path>
              <a:path w="1785620" h="486410">
                <a:moveTo>
                  <a:pt x="374497" y="482104"/>
                </a:moveTo>
                <a:lnTo>
                  <a:pt x="252240" y="39922"/>
                </a:lnTo>
                <a:lnTo>
                  <a:pt x="252231" y="39734"/>
                </a:lnTo>
                <a:lnTo>
                  <a:pt x="259486" y="11328"/>
                </a:lnTo>
                <a:lnTo>
                  <a:pt x="260479" y="11328"/>
                </a:lnTo>
                <a:lnTo>
                  <a:pt x="374363" y="444135"/>
                </a:lnTo>
                <a:lnTo>
                  <a:pt x="367093" y="472605"/>
                </a:lnTo>
                <a:lnTo>
                  <a:pt x="382814" y="472605"/>
                </a:lnTo>
                <a:lnTo>
                  <a:pt x="376478" y="481838"/>
                </a:lnTo>
                <a:lnTo>
                  <a:pt x="374497" y="482104"/>
                </a:lnTo>
                <a:close/>
              </a:path>
              <a:path w="1785620" h="486410">
                <a:moveTo>
                  <a:pt x="493318" y="39922"/>
                </a:moveTo>
                <a:lnTo>
                  <a:pt x="485863" y="11366"/>
                </a:lnTo>
                <a:lnTo>
                  <a:pt x="500621" y="11328"/>
                </a:lnTo>
                <a:lnTo>
                  <a:pt x="493318" y="39922"/>
                </a:lnTo>
                <a:close/>
              </a:path>
              <a:path w="1785620" h="486410">
                <a:moveTo>
                  <a:pt x="615607" y="485838"/>
                </a:moveTo>
                <a:lnTo>
                  <a:pt x="493318" y="39922"/>
                </a:lnTo>
                <a:lnTo>
                  <a:pt x="500621" y="11328"/>
                </a:lnTo>
                <a:lnTo>
                  <a:pt x="501603" y="11328"/>
                </a:lnTo>
                <a:lnTo>
                  <a:pt x="615613" y="448058"/>
                </a:lnTo>
                <a:lnTo>
                  <a:pt x="608241" y="476300"/>
                </a:lnTo>
                <a:lnTo>
                  <a:pt x="623990" y="476300"/>
                </a:lnTo>
                <a:lnTo>
                  <a:pt x="617588" y="485584"/>
                </a:lnTo>
                <a:lnTo>
                  <a:pt x="615607" y="485838"/>
                </a:lnTo>
                <a:close/>
              </a:path>
              <a:path w="1785620" h="486410">
                <a:moveTo>
                  <a:pt x="1220378" y="39734"/>
                </a:moveTo>
                <a:lnTo>
                  <a:pt x="1212888" y="11379"/>
                </a:lnTo>
                <a:lnTo>
                  <a:pt x="1227632" y="11328"/>
                </a:lnTo>
                <a:lnTo>
                  <a:pt x="1220378" y="39734"/>
                </a:lnTo>
                <a:close/>
              </a:path>
              <a:path w="1785620" h="486410">
                <a:moveTo>
                  <a:pt x="1785277" y="250520"/>
                </a:moveTo>
                <a:lnTo>
                  <a:pt x="1281404" y="248653"/>
                </a:lnTo>
                <a:lnTo>
                  <a:pt x="1220378" y="39734"/>
                </a:lnTo>
                <a:lnTo>
                  <a:pt x="1227632" y="11328"/>
                </a:lnTo>
                <a:lnTo>
                  <a:pt x="1228633" y="11328"/>
                </a:lnTo>
                <a:lnTo>
                  <a:pt x="1287312" y="233413"/>
                </a:lnTo>
                <a:lnTo>
                  <a:pt x="1281468" y="233413"/>
                </a:lnTo>
                <a:lnTo>
                  <a:pt x="1288808" y="239077"/>
                </a:lnTo>
                <a:lnTo>
                  <a:pt x="1785315" y="239077"/>
                </a:lnTo>
                <a:lnTo>
                  <a:pt x="1785277" y="250520"/>
                </a:lnTo>
                <a:close/>
              </a:path>
              <a:path w="1785620" h="486410">
                <a:moveTo>
                  <a:pt x="737939" y="39758"/>
                </a:moveTo>
                <a:lnTo>
                  <a:pt x="730592" y="11341"/>
                </a:lnTo>
                <a:lnTo>
                  <a:pt x="745350" y="11366"/>
                </a:lnTo>
                <a:lnTo>
                  <a:pt x="737939" y="39758"/>
                </a:lnTo>
                <a:close/>
              </a:path>
              <a:path w="1785620" h="486410">
                <a:moveTo>
                  <a:pt x="856716" y="476504"/>
                </a:moveTo>
                <a:lnTo>
                  <a:pt x="737945" y="39734"/>
                </a:lnTo>
                <a:lnTo>
                  <a:pt x="745350" y="11366"/>
                </a:lnTo>
                <a:lnTo>
                  <a:pt x="730592" y="11341"/>
                </a:lnTo>
                <a:lnTo>
                  <a:pt x="746335" y="11341"/>
                </a:lnTo>
                <a:lnTo>
                  <a:pt x="856857" y="438883"/>
                </a:lnTo>
                <a:lnTo>
                  <a:pt x="849388" y="466928"/>
                </a:lnTo>
                <a:lnTo>
                  <a:pt x="865136" y="466979"/>
                </a:lnTo>
                <a:lnTo>
                  <a:pt x="858697" y="476250"/>
                </a:lnTo>
                <a:lnTo>
                  <a:pt x="856716" y="476504"/>
                </a:lnTo>
                <a:close/>
              </a:path>
              <a:path w="1785620" h="486410">
                <a:moveTo>
                  <a:pt x="979065" y="39215"/>
                </a:moveTo>
                <a:lnTo>
                  <a:pt x="971740" y="11379"/>
                </a:lnTo>
                <a:lnTo>
                  <a:pt x="986472" y="11404"/>
                </a:lnTo>
                <a:lnTo>
                  <a:pt x="979065" y="39215"/>
                </a:lnTo>
                <a:close/>
              </a:path>
              <a:path w="1785620" h="486410">
                <a:moveTo>
                  <a:pt x="1101509" y="482104"/>
                </a:moveTo>
                <a:lnTo>
                  <a:pt x="979065" y="39215"/>
                </a:lnTo>
                <a:lnTo>
                  <a:pt x="986472" y="11404"/>
                </a:lnTo>
                <a:lnTo>
                  <a:pt x="971740" y="11379"/>
                </a:lnTo>
                <a:lnTo>
                  <a:pt x="987504" y="11379"/>
                </a:lnTo>
                <a:lnTo>
                  <a:pt x="1101375" y="444135"/>
                </a:lnTo>
                <a:lnTo>
                  <a:pt x="1094104" y="472605"/>
                </a:lnTo>
                <a:lnTo>
                  <a:pt x="1109825" y="472605"/>
                </a:lnTo>
                <a:lnTo>
                  <a:pt x="1103490" y="481838"/>
                </a:lnTo>
                <a:lnTo>
                  <a:pt x="1101509" y="482104"/>
                </a:lnTo>
                <a:close/>
              </a:path>
              <a:path w="1785620" h="486410">
                <a:moveTo>
                  <a:pt x="1288808" y="239077"/>
                </a:moveTo>
                <a:lnTo>
                  <a:pt x="1281468" y="233413"/>
                </a:lnTo>
                <a:lnTo>
                  <a:pt x="1287317" y="233434"/>
                </a:lnTo>
                <a:lnTo>
                  <a:pt x="1288808" y="239077"/>
                </a:lnTo>
                <a:close/>
              </a:path>
              <a:path w="1785620" h="486410">
                <a:moveTo>
                  <a:pt x="1287317" y="233434"/>
                </a:moveTo>
                <a:lnTo>
                  <a:pt x="1281468" y="233413"/>
                </a:lnTo>
                <a:lnTo>
                  <a:pt x="1287312" y="233413"/>
                </a:lnTo>
                <a:close/>
              </a:path>
              <a:path w="1785620" h="486410">
                <a:moveTo>
                  <a:pt x="1785315" y="239077"/>
                </a:moveTo>
                <a:lnTo>
                  <a:pt x="1288808" y="239077"/>
                </a:lnTo>
                <a:lnTo>
                  <a:pt x="1287317" y="233434"/>
                </a:lnTo>
                <a:lnTo>
                  <a:pt x="1785327" y="235280"/>
                </a:lnTo>
                <a:lnTo>
                  <a:pt x="1785315" y="239077"/>
                </a:lnTo>
                <a:close/>
              </a:path>
              <a:path w="1785620" h="486410">
                <a:moveTo>
                  <a:pt x="864120" y="466979"/>
                </a:moveTo>
                <a:lnTo>
                  <a:pt x="849388" y="466928"/>
                </a:lnTo>
                <a:lnTo>
                  <a:pt x="856857" y="438883"/>
                </a:lnTo>
                <a:lnTo>
                  <a:pt x="864120" y="466979"/>
                </a:lnTo>
                <a:close/>
              </a:path>
              <a:path w="1785620" h="486410">
                <a:moveTo>
                  <a:pt x="367093" y="472605"/>
                </a:moveTo>
                <a:lnTo>
                  <a:pt x="374363" y="444135"/>
                </a:lnTo>
                <a:lnTo>
                  <a:pt x="381838" y="472541"/>
                </a:lnTo>
                <a:lnTo>
                  <a:pt x="367093" y="472605"/>
                </a:lnTo>
                <a:close/>
              </a:path>
              <a:path w="1785620" h="486410">
                <a:moveTo>
                  <a:pt x="1094104" y="472605"/>
                </a:moveTo>
                <a:lnTo>
                  <a:pt x="1101375" y="444135"/>
                </a:lnTo>
                <a:lnTo>
                  <a:pt x="1108849" y="472541"/>
                </a:lnTo>
                <a:lnTo>
                  <a:pt x="1094104" y="472605"/>
                </a:lnTo>
                <a:close/>
              </a:path>
              <a:path w="1785620" h="486410">
                <a:moveTo>
                  <a:pt x="125945" y="472605"/>
                </a:moveTo>
                <a:lnTo>
                  <a:pt x="133176" y="444294"/>
                </a:lnTo>
                <a:lnTo>
                  <a:pt x="140703" y="472528"/>
                </a:lnTo>
                <a:lnTo>
                  <a:pt x="125945" y="472605"/>
                </a:lnTo>
                <a:close/>
              </a:path>
              <a:path w="1785620" h="486410">
                <a:moveTo>
                  <a:pt x="622985" y="476300"/>
                </a:moveTo>
                <a:lnTo>
                  <a:pt x="608241" y="476300"/>
                </a:lnTo>
                <a:lnTo>
                  <a:pt x="615613" y="448058"/>
                </a:lnTo>
                <a:lnTo>
                  <a:pt x="622985" y="476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161688" y="2359545"/>
            <a:ext cx="1231265" cy="486409"/>
          </a:xfrm>
          <a:custGeom>
            <a:avLst/>
            <a:gdLst/>
            <a:ahLst/>
            <a:cxnLst/>
            <a:rect l="l" t="t" r="r" b="b"/>
            <a:pathLst>
              <a:path w="1231264" h="486410">
                <a:moveTo>
                  <a:pt x="133350" y="482104"/>
                </a:moveTo>
                <a:lnTo>
                  <a:pt x="0" y="3937"/>
                </a:lnTo>
                <a:lnTo>
                  <a:pt x="14731" y="0"/>
                </a:lnTo>
                <a:lnTo>
                  <a:pt x="133290" y="444724"/>
                </a:lnTo>
                <a:lnTo>
                  <a:pt x="125971" y="472541"/>
                </a:lnTo>
                <a:lnTo>
                  <a:pt x="141725" y="472541"/>
                </a:lnTo>
                <a:lnTo>
                  <a:pt x="135318" y="481838"/>
                </a:lnTo>
                <a:lnTo>
                  <a:pt x="133350" y="482104"/>
                </a:lnTo>
                <a:close/>
              </a:path>
              <a:path w="1231264" h="486410">
                <a:moveTo>
                  <a:pt x="141725" y="472541"/>
                </a:moveTo>
                <a:lnTo>
                  <a:pt x="125971" y="472541"/>
                </a:lnTo>
                <a:lnTo>
                  <a:pt x="140703" y="472528"/>
                </a:lnTo>
                <a:lnTo>
                  <a:pt x="133290" y="444724"/>
                </a:lnTo>
                <a:lnTo>
                  <a:pt x="248346" y="7480"/>
                </a:lnTo>
                <a:lnTo>
                  <a:pt x="255727" y="1816"/>
                </a:lnTo>
                <a:lnTo>
                  <a:pt x="257738" y="2095"/>
                </a:lnTo>
                <a:lnTo>
                  <a:pt x="264056" y="11328"/>
                </a:lnTo>
                <a:lnTo>
                  <a:pt x="248323" y="11328"/>
                </a:lnTo>
                <a:lnTo>
                  <a:pt x="255592" y="39790"/>
                </a:lnTo>
                <a:lnTo>
                  <a:pt x="141725" y="472541"/>
                </a:lnTo>
                <a:close/>
              </a:path>
              <a:path w="1231264" h="486410">
                <a:moveTo>
                  <a:pt x="382844" y="472605"/>
                </a:moveTo>
                <a:lnTo>
                  <a:pt x="381850" y="472605"/>
                </a:lnTo>
                <a:lnTo>
                  <a:pt x="374580" y="444135"/>
                </a:lnTo>
                <a:lnTo>
                  <a:pt x="489481" y="7480"/>
                </a:lnTo>
                <a:lnTo>
                  <a:pt x="496849" y="1816"/>
                </a:lnTo>
                <a:lnTo>
                  <a:pt x="498860" y="2095"/>
                </a:lnTo>
                <a:lnTo>
                  <a:pt x="505219" y="11366"/>
                </a:lnTo>
                <a:lnTo>
                  <a:pt x="489470" y="11366"/>
                </a:lnTo>
                <a:lnTo>
                  <a:pt x="496814" y="39502"/>
                </a:lnTo>
                <a:lnTo>
                  <a:pt x="382844" y="472605"/>
                </a:lnTo>
                <a:close/>
              </a:path>
              <a:path w="1231264" h="486410">
                <a:moveTo>
                  <a:pt x="627541" y="476351"/>
                </a:moveTo>
                <a:lnTo>
                  <a:pt x="611822" y="476351"/>
                </a:lnTo>
                <a:lnTo>
                  <a:pt x="626579" y="476300"/>
                </a:lnTo>
                <a:lnTo>
                  <a:pt x="619097" y="447636"/>
                </a:lnTo>
                <a:lnTo>
                  <a:pt x="730628" y="7480"/>
                </a:lnTo>
                <a:lnTo>
                  <a:pt x="737933" y="1816"/>
                </a:lnTo>
                <a:lnTo>
                  <a:pt x="739914" y="2070"/>
                </a:lnTo>
                <a:lnTo>
                  <a:pt x="746359" y="11315"/>
                </a:lnTo>
                <a:lnTo>
                  <a:pt x="730618" y="11404"/>
                </a:lnTo>
                <a:lnTo>
                  <a:pt x="738101" y="39502"/>
                </a:lnTo>
                <a:lnTo>
                  <a:pt x="738148" y="39790"/>
                </a:lnTo>
                <a:lnTo>
                  <a:pt x="627541" y="476351"/>
                </a:lnTo>
                <a:close/>
              </a:path>
              <a:path w="1231264" h="486410">
                <a:moveTo>
                  <a:pt x="868756" y="466928"/>
                </a:moveTo>
                <a:lnTo>
                  <a:pt x="867714" y="466928"/>
                </a:lnTo>
                <a:lnTo>
                  <a:pt x="860348" y="439272"/>
                </a:lnTo>
                <a:lnTo>
                  <a:pt x="975347" y="7480"/>
                </a:lnTo>
                <a:lnTo>
                  <a:pt x="982751" y="1816"/>
                </a:lnTo>
                <a:lnTo>
                  <a:pt x="984732" y="2095"/>
                </a:lnTo>
                <a:lnTo>
                  <a:pt x="991055" y="11328"/>
                </a:lnTo>
                <a:lnTo>
                  <a:pt x="975334" y="11328"/>
                </a:lnTo>
                <a:lnTo>
                  <a:pt x="982530" y="39502"/>
                </a:lnTo>
                <a:lnTo>
                  <a:pt x="982519" y="39790"/>
                </a:lnTo>
                <a:lnTo>
                  <a:pt x="868756" y="466928"/>
                </a:lnTo>
                <a:close/>
              </a:path>
              <a:path w="1231264" h="486410">
                <a:moveTo>
                  <a:pt x="1109855" y="472605"/>
                </a:moveTo>
                <a:lnTo>
                  <a:pt x="1108862" y="472605"/>
                </a:lnTo>
                <a:lnTo>
                  <a:pt x="1101592" y="444135"/>
                </a:lnTo>
                <a:lnTo>
                  <a:pt x="1216482" y="7505"/>
                </a:lnTo>
                <a:lnTo>
                  <a:pt x="1231178" y="11366"/>
                </a:lnTo>
                <a:lnTo>
                  <a:pt x="1109855" y="472605"/>
                </a:lnTo>
                <a:close/>
              </a:path>
              <a:path w="1231264" h="486410">
                <a:moveTo>
                  <a:pt x="738163" y="39733"/>
                </a:moveTo>
                <a:lnTo>
                  <a:pt x="730618" y="11404"/>
                </a:lnTo>
                <a:lnTo>
                  <a:pt x="745363" y="11315"/>
                </a:lnTo>
                <a:lnTo>
                  <a:pt x="738163" y="39733"/>
                </a:lnTo>
                <a:close/>
              </a:path>
              <a:path w="1231264" h="486410">
                <a:moveTo>
                  <a:pt x="860348" y="476504"/>
                </a:moveTo>
                <a:lnTo>
                  <a:pt x="738178" y="39790"/>
                </a:lnTo>
                <a:lnTo>
                  <a:pt x="738221" y="39502"/>
                </a:lnTo>
                <a:lnTo>
                  <a:pt x="745363" y="11315"/>
                </a:lnTo>
                <a:lnTo>
                  <a:pt x="746359" y="11315"/>
                </a:lnTo>
                <a:lnTo>
                  <a:pt x="860348" y="439272"/>
                </a:lnTo>
                <a:lnTo>
                  <a:pt x="852982" y="466928"/>
                </a:lnTo>
                <a:lnTo>
                  <a:pt x="868756" y="466928"/>
                </a:lnTo>
                <a:lnTo>
                  <a:pt x="862317" y="476237"/>
                </a:lnTo>
                <a:lnTo>
                  <a:pt x="860348" y="476504"/>
                </a:lnTo>
                <a:close/>
              </a:path>
              <a:path w="1231264" h="486410">
                <a:moveTo>
                  <a:pt x="255592" y="39790"/>
                </a:moveTo>
                <a:lnTo>
                  <a:pt x="248323" y="11328"/>
                </a:lnTo>
                <a:lnTo>
                  <a:pt x="263067" y="11379"/>
                </a:lnTo>
                <a:lnTo>
                  <a:pt x="255592" y="39790"/>
                </a:lnTo>
                <a:close/>
              </a:path>
              <a:path w="1231264" h="486410">
                <a:moveTo>
                  <a:pt x="374446" y="482104"/>
                </a:moveTo>
                <a:lnTo>
                  <a:pt x="255592" y="39790"/>
                </a:lnTo>
                <a:lnTo>
                  <a:pt x="263067" y="11379"/>
                </a:lnTo>
                <a:lnTo>
                  <a:pt x="248323" y="11328"/>
                </a:lnTo>
                <a:lnTo>
                  <a:pt x="264056" y="11328"/>
                </a:lnTo>
                <a:lnTo>
                  <a:pt x="374580" y="444136"/>
                </a:lnTo>
                <a:lnTo>
                  <a:pt x="367106" y="472541"/>
                </a:lnTo>
                <a:lnTo>
                  <a:pt x="382844" y="472605"/>
                </a:lnTo>
                <a:lnTo>
                  <a:pt x="376427" y="481850"/>
                </a:lnTo>
                <a:lnTo>
                  <a:pt x="374446" y="482104"/>
                </a:lnTo>
                <a:close/>
              </a:path>
              <a:path w="1231264" h="486410">
                <a:moveTo>
                  <a:pt x="982562" y="39628"/>
                </a:moveTo>
                <a:lnTo>
                  <a:pt x="975334" y="11328"/>
                </a:lnTo>
                <a:lnTo>
                  <a:pt x="990079" y="11404"/>
                </a:lnTo>
                <a:lnTo>
                  <a:pt x="982562" y="39628"/>
                </a:lnTo>
                <a:close/>
              </a:path>
              <a:path w="1231264" h="486410">
                <a:moveTo>
                  <a:pt x="1101458" y="482104"/>
                </a:moveTo>
                <a:lnTo>
                  <a:pt x="982603" y="39790"/>
                </a:lnTo>
                <a:lnTo>
                  <a:pt x="982595" y="39502"/>
                </a:lnTo>
                <a:lnTo>
                  <a:pt x="990079" y="11404"/>
                </a:lnTo>
                <a:lnTo>
                  <a:pt x="975334" y="11328"/>
                </a:lnTo>
                <a:lnTo>
                  <a:pt x="991055" y="11328"/>
                </a:lnTo>
                <a:lnTo>
                  <a:pt x="1101591" y="444136"/>
                </a:lnTo>
                <a:lnTo>
                  <a:pt x="1094117" y="472541"/>
                </a:lnTo>
                <a:lnTo>
                  <a:pt x="1109855" y="472605"/>
                </a:lnTo>
                <a:lnTo>
                  <a:pt x="1103439" y="481850"/>
                </a:lnTo>
                <a:lnTo>
                  <a:pt x="1101458" y="482104"/>
                </a:lnTo>
                <a:close/>
              </a:path>
              <a:path w="1231264" h="486410">
                <a:moveTo>
                  <a:pt x="496814" y="39502"/>
                </a:moveTo>
                <a:lnTo>
                  <a:pt x="489470" y="11366"/>
                </a:lnTo>
                <a:lnTo>
                  <a:pt x="504215" y="11379"/>
                </a:lnTo>
                <a:lnTo>
                  <a:pt x="496814" y="39502"/>
                </a:lnTo>
                <a:close/>
              </a:path>
              <a:path w="1231264" h="486410">
                <a:moveTo>
                  <a:pt x="619239" y="485838"/>
                </a:moveTo>
                <a:lnTo>
                  <a:pt x="496814" y="39502"/>
                </a:lnTo>
                <a:lnTo>
                  <a:pt x="504215" y="11379"/>
                </a:lnTo>
                <a:lnTo>
                  <a:pt x="489470" y="11366"/>
                </a:lnTo>
                <a:lnTo>
                  <a:pt x="505219" y="11366"/>
                </a:lnTo>
                <a:lnTo>
                  <a:pt x="619097" y="447636"/>
                </a:lnTo>
                <a:lnTo>
                  <a:pt x="611822" y="476351"/>
                </a:lnTo>
                <a:lnTo>
                  <a:pt x="627541" y="476351"/>
                </a:lnTo>
                <a:lnTo>
                  <a:pt x="621220" y="485571"/>
                </a:lnTo>
                <a:lnTo>
                  <a:pt x="619239" y="485838"/>
                </a:lnTo>
                <a:close/>
              </a:path>
              <a:path w="1231264" h="486410">
                <a:moveTo>
                  <a:pt x="867714" y="466928"/>
                </a:moveTo>
                <a:lnTo>
                  <a:pt x="852982" y="466928"/>
                </a:lnTo>
                <a:lnTo>
                  <a:pt x="860348" y="439272"/>
                </a:lnTo>
                <a:lnTo>
                  <a:pt x="867714" y="466928"/>
                </a:lnTo>
                <a:close/>
              </a:path>
              <a:path w="1231264" h="486410">
                <a:moveTo>
                  <a:pt x="381850" y="472605"/>
                </a:moveTo>
                <a:lnTo>
                  <a:pt x="367106" y="472541"/>
                </a:lnTo>
                <a:lnTo>
                  <a:pt x="374580" y="444135"/>
                </a:lnTo>
                <a:lnTo>
                  <a:pt x="381850" y="472605"/>
                </a:lnTo>
                <a:close/>
              </a:path>
              <a:path w="1231264" h="486410">
                <a:moveTo>
                  <a:pt x="1108862" y="472605"/>
                </a:moveTo>
                <a:lnTo>
                  <a:pt x="1094117" y="472541"/>
                </a:lnTo>
                <a:lnTo>
                  <a:pt x="1101591" y="444136"/>
                </a:lnTo>
                <a:lnTo>
                  <a:pt x="1108862" y="472605"/>
                </a:lnTo>
                <a:close/>
              </a:path>
              <a:path w="1231264" h="486410">
                <a:moveTo>
                  <a:pt x="125971" y="472541"/>
                </a:moveTo>
                <a:lnTo>
                  <a:pt x="133290" y="444724"/>
                </a:lnTo>
                <a:lnTo>
                  <a:pt x="140703" y="472528"/>
                </a:lnTo>
                <a:lnTo>
                  <a:pt x="125971" y="472541"/>
                </a:lnTo>
                <a:close/>
              </a:path>
              <a:path w="1231264" h="486410">
                <a:moveTo>
                  <a:pt x="611822" y="476351"/>
                </a:moveTo>
                <a:lnTo>
                  <a:pt x="619097" y="447636"/>
                </a:lnTo>
                <a:lnTo>
                  <a:pt x="626579" y="476300"/>
                </a:lnTo>
                <a:lnTo>
                  <a:pt x="611822" y="4763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10171" y="2330957"/>
            <a:ext cx="382727" cy="4115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05117" y="2326195"/>
            <a:ext cx="393065" cy="420370"/>
          </a:xfrm>
          <a:custGeom>
            <a:avLst/>
            <a:gdLst/>
            <a:ahLst/>
            <a:cxnLst/>
            <a:rect l="l" t="t" r="r" b="b"/>
            <a:pathLst>
              <a:path w="393065" h="420369">
                <a:moveTo>
                  <a:pt x="211302" y="420370"/>
                </a:moveTo>
                <a:lnTo>
                  <a:pt x="181051" y="420370"/>
                </a:lnTo>
                <a:lnTo>
                  <a:pt x="176009" y="419100"/>
                </a:lnTo>
                <a:lnTo>
                  <a:pt x="156743" y="416560"/>
                </a:lnTo>
                <a:lnTo>
                  <a:pt x="119608" y="403860"/>
                </a:lnTo>
                <a:lnTo>
                  <a:pt x="86258" y="384810"/>
                </a:lnTo>
                <a:lnTo>
                  <a:pt x="57238" y="358140"/>
                </a:lnTo>
                <a:lnTo>
                  <a:pt x="50749" y="351790"/>
                </a:lnTo>
                <a:lnTo>
                  <a:pt x="44602" y="344170"/>
                </a:lnTo>
                <a:lnTo>
                  <a:pt x="38785" y="335280"/>
                </a:lnTo>
                <a:lnTo>
                  <a:pt x="33324" y="327660"/>
                </a:lnTo>
                <a:lnTo>
                  <a:pt x="15290" y="292100"/>
                </a:lnTo>
                <a:lnTo>
                  <a:pt x="3898" y="252730"/>
                </a:lnTo>
                <a:lnTo>
                  <a:pt x="0" y="215900"/>
                </a:lnTo>
                <a:lnTo>
                  <a:pt x="0" y="204470"/>
                </a:lnTo>
                <a:lnTo>
                  <a:pt x="6134" y="157480"/>
                </a:lnTo>
                <a:lnTo>
                  <a:pt x="15367" y="128270"/>
                </a:lnTo>
                <a:lnTo>
                  <a:pt x="19291" y="118110"/>
                </a:lnTo>
                <a:lnTo>
                  <a:pt x="23622" y="109220"/>
                </a:lnTo>
                <a:lnTo>
                  <a:pt x="28346" y="100330"/>
                </a:lnTo>
                <a:lnTo>
                  <a:pt x="33451" y="92710"/>
                </a:lnTo>
                <a:lnTo>
                  <a:pt x="38912" y="83820"/>
                </a:lnTo>
                <a:lnTo>
                  <a:pt x="44729" y="76200"/>
                </a:lnTo>
                <a:lnTo>
                  <a:pt x="50749" y="68580"/>
                </a:lnTo>
                <a:lnTo>
                  <a:pt x="57238" y="60960"/>
                </a:lnTo>
                <a:lnTo>
                  <a:pt x="64211" y="54610"/>
                </a:lnTo>
                <a:lnTo>
                  <a:pt x="71335" y="46990"/>
                </a:lnTo>
                <a:lnTo>
                  <a:pt x="111125" y="20320"/>
                </a:lnTo>
                <a:lnTo>
                  <a:pt x="166433" y="1270"/>
                </a:lnTo>
                <a:lnTo>
                  <a:pt x="176212" y="0"/>
                </a:lnTo>
                <a:lnTo>
                  <a:pt x="216471" y="0"/>
                </a:lnTo>
                <a:lnTo>
                  <a:pt x="226314" y="1270"/>
                </a:lnTo>
                <a:lnTo>
                  <a:pt x="254825" y="8890"/>
                </a:lnTo>
                <a:lnTo>
                  <a:pt x="181952" y="8890"/>
                </a:lnTo>
                <a:lnTo>
                  <a:pt x="177114" y="10160"/>
                </a:lnTo>
                <a:lnTo>
                  <a:pt x="177304" y="10160"/>
                </a:lnTo>
                <a:lnTo>
                  <a:pt x="167716" y="11430"/>
                </a:lnTo>
                <a:lnTo>
                  <a:pt x="167970" y="11430"/>
                </a:lnTo>
                <a:lnTo>
                  <a:pt x="158534" y="12700"/>
                </a:lnTo>
                <a:lnTo>
                  <a:pt x="158788" y="12700"/>
                </a:lnTo>
                <a:lnTo>
                  <a:pt x="149517" y="15240"/>
                </a:lnTo>
                <a:lnTo>
                  <a:pt x="149758" y="15240"/>
                </a:lnTo>
                <a:lnTo>
                  <a:pt x="140677" y="17780"/>
                </a:lnTo>
                <a:lnTo>
                  <a:pt x="140906" y="17780"/>
                </a:lnTo>
                <a:lnTo>
                  <a:pt x="132016" y="21590"/>
                </a:lnTo>
                <a:lnTo>
                  <a:pt x="132245" y="21590"/>
                </a:lnTo>
                <a:lnTo>
                  <a:pt x="123545" y="24130"/>
                </a:lnTo>
                <a:lnTo>
                  <a:pt x="123774" y="24130"/>
                </a:lnTo>
                <a:lnTo>
                  <a:pt x="115277" y="29210"/>
                </a:lnTo>
                <a:lnTo>
                  <a:pt x="115493" y="29210"/>
                </a:lnTo>
                <a:lnTo>
                  <a:pt x="107238" y="33020"/>
                </a:lnTo>
                <a:lnTo>
                  <a:pt x="107442" y="33020"/>
                </a:lnTo>
                <a:lnTo>
                  <a:pt x="99428" y="38100"/>
                </a:lnTo>
                <a:lnTo>
                  <a:pt x="99631" y="38100"/>
                </a:lnTo>
                <a:lnTo>
                  <a:pt x="91859" y="43180"/>
                </a:lnTo>
                <a:lnTo>
                  <a:pt x="92049" y="43180"/>
                </a:lnTo>
                <a:lnTo>
                  <a:pt x="84531" y="48260"/>
                </a:lnTo>
                <a:lnTo>
                  <a:pt x="84721" y="48260"/>
                </a:lnTo>
                <a:lnTo>
                  <a:pt x="77482" y="54610"/>
                </a:lnTo>
                <a:lnTo>
                  <a:pt x="77647" y="54610"/>
                </a:lnTo>
                <a:lnTo>
                  <a:pt x="70700" y="60960"/>
                </a:lnTo>
                <a:lnTo>
                  <a:pt x="70866" y="60960"/>
                </a:lnTo>
                <a:lnTo>
                  <a:pt x="64211" y="67310"/>
                </a:lnTo>
                <a:lnTo>
                  <a:pt x="64363" y="67310"/>
                </a:lnTo>
                <a:lnTo>
                  <a:pt x="58026" y="74930"/>
                </a:lnTo>
                <a:lnTo>
                  <a:pt x="58166" y="74930"/>
                </a:lnTo>
                <a:lnTo>
                  <a:pt x="53149" y="81280"/>
                </a:lnTo>
                <a:lnTo>
                  <a:pt x="52285" y="81280"/>
                </a:lnTo>
                <a:lnTo>
                  <a:pt x="47409" y="88900"/>
                </a:lnTo>
                <a:lnTo>
                  <a:pt x="46723" y="88900"/>
                </a:lnTo>
                <a:lnTo>
                  <a:pt x="41389" y="97790"/>
                </a:lnTo>
                <a:lnTo>
                  <a:pt x="36525" y="105410"/>
                </a:lnTo>
                <a:lnTo>
                  <a:pt x="32016" y="114300"/>
                </a:lnTo>
                <a:lnTo>
                  <a:pt x="28493" y="121920"/>
                </a:lnTo>
                <a:lnTo>
                  <a:pt x="27978" y="121920"/>
                </a:lnTo>
                <a:lnTo>
                  <a:pt x="24142" y="132080"/>
                </a:lnTo>
                <a:lnTo>
                  <a:pt x="20802" y="140970"/>
                </a:lnTo>
                <a:lnTo>
                  <a:pt x="17856" y="149860"/>
                </a:lnTo>
                <a:lnTo>
                  <a:pt x="15341" y="160020"/>
                </a:lnTo>
                <a:lnTo>
                  <a:pt x="13258" y="168910"/>
                </a:lnTo>
                <a:lnTo>
                  <a:pt x="11607" y="179070"/>
                </a:lnTo>
                <a:lnTo>
                  <a:pt x="10426" y="189230"/>
                </a:lnTo>
                <a:lnTo>
                  <a:pt x="9702" y="199390"/>
                </a:lnTo>
                <a:lnTo>
                  <a:pt x="9525" y="204470"/>
                </a:lnTo>
                <a:lnTo>
                  <a:pt x="9563" y="215900"/>
                </a:lnTo>
                <a:lnTo>
                  <a:pt x="9677" y="219710"/>
                </a:lnTo>
                <a:lnTo>
                  <a:pt x="9784" y="220980"/>
                </a:lnTo>
                <a:lnTo>
                  <a:pt x="10439" y="231140"/>
                </a:lnTo>
                <a:lnTo>
                  <a:pt x="11645" y="241300"/>
                </a:lnTo>
                <a:lnTo>
                  <a:pt x="11818" y="241300"/>
                </a:lnTo>
                <a:lnTo>
                  <a:pt x="13296" y="250190"/>
                </a:lnTo>
                <a:lnTo>
                  <a:pt x="15392" y="260350"/>
                </a:lnTo>
                <a:lnTo>
                  <a:pt x="17919" y="270510"/>
                </a:lnTo>
                <a:lnTo>
                  <a:pt x="18232" y="270510"/>
                </a:lnTo>
                <a:lnTo>
                  <a:pt x="20866" y="279400"/>
                </a:lnTo>
                <a:lnTo>
                  <a:pt x="24231" y="288290"/>
                </a:lnTo>
                <a:lnTo>
                  <a:pt x="27978" y="297180"/>
                </a:lnTo>
                <a:lnTo>
                  <a:pt x="32118" y="306070"/>
                </a:lnTo>
                <a:lnTo>
                  <a:pt x="36639" y="314960"/>
                </a:lnTo>
                <a:lnTo>
                  <a:pt x="37236" y="314960"/>
                </a:lnTo>
                <a:lnTo>
                  <a:pt x="41503" y="322580"/>
                </a:lnTo>
                <a:lnTo>
                  <a:pt x="46723" y="330200"/>
                </a:lnTo>
                <a:lnTo>
                  <a:pt x="52285" y="337820"/>
                </a:lnTo>
                <a:lnTo>
                  <a:pt x="52146" y="337820"/>
                </a:lnTo>
                <a:lnTo>
                  <a:pt x="58166" y="345440"/>
                </a:lnTo>
                <a:lnTo>
                  <a:pt x="58026" y="345440"/>
                </a:lnTo>
                <a:lnTo>
                  <a:pt x="64363" y="351790"/>
                </a:lnTo>
                <a:lnTo>
                  <a:pt x="64211" y="351790"/>
                </a:lnTo>
                <a:lnTo>
                  <a:pt x="70866" y="359410"/>
                </a:lnTo>
                <a:lnTo>
                  <a:pt x="71858" y="359410"/>
                </a:lnTo>
                <a:lnTo>
                  <a:pt x="77647" y="365760"/>
                </a:lnTo>
                <a:lnTo>
                  <a:pt x="78930" y="365760"/>
                </a:lnTo>
                <a:lnTo>
                  <a:pt x="84721" y="370840"/>
                </a:lnTo>
                <a:lnTo>
                  <a:pt x="84531" y="370840"/>
                </a:lnTo>
                <a:lnTo>
                  <a:pt x="92049" y="377190"/>
                </a:lnTo>
                <a:lnTo>
                  <a:pt x="91859" y="377190"/>
                </a:lnTo>
                <a:lnTo>
                  <a:pt x="99631" y="382270"/>
                </a:lnTo>
                <a:lnTo>
                  <a:pt x="99428" y="382270"/>
                </a:lnTo>
                <a:lnTo>
                  <a:pt x="107442" y="387350"/>
                </a:lnTo>
                <a:lnTo>
                  <a:pt x="109302" y="387350"/>
                </a:lnTo>
                <a:lnTo>
                  <a:pt x="115493" y="391160"/>
                </a:lnTo>
                <a:lnTo>
                  <a:pt x="115277" y="391160"/>
                </a:lnTo>
                <a:lnTo>
                  <a:pt x="123774" y="394970"/>
                </a:lnTo>
                <a:lnTo>
                  <a:pt x="123545" y="394970"/>
                </a:lnTo>
                <a:lnTo>
                  <a:pt x="132245" y="398780"/>
                </a:lnTo>
                <a:lnTo>
                  <a:pt x="132016" y="398780"/>
                </a:lnTo>
                <a:lnTo>
                  <a:pt x="140906" y="402590"/>
                </a:lnTo>
                <a:lnTo>
                  <a:pt x="143704" y="402590"/>
                </a:lnTo>
                <a:lnTo>
                  <a:pt x="149758" y="405130"/>
                </a:lnTo>
                <a:lnTo>
                  <a:pt x="149517" y="405130"/>
                </a:lnTo>
                <a:lnTo>
                  <a:pt x="158788" y="406400"/>
                </a:lnTo>
                <a:lnTo>
                  <a:pt x="158534" y="406400"/>
                </a:lnTo>
                <a:lnTo>
                  <a:pt x="167970" y="408940"/>
                </a:lnTo>
                <a:lnTo>
                  <a:pt x="167716" y="408940"/>
                </a:lnTo>
                <a:lnTo>
                  <a:pt x="177304" y="410210"/>
                </a:lnTo>
                <a:lnTo>
                  <a:pt x="186575" y="410210"/>
                </a:lnTo>
                <a:lnTo>
                  <a:pt x="191490" y="411480"/>
                </a:lnTo>
                <a:lnTo>
                  <a:pt x="254584" y="411480"/>
                </a:lnTo>
                <a:lnTo>
                  <a:pt x="235737" y="416560"/>
                </a:lnTo>
                <a:lnTo>
                  <a:pt x="216471" y="419100"/>
                </a:lnTo>
                <a:lnTo>
                  <a:pt x="211302" y="420370"/>
                </a:lnTo>
                <a:close/>
              </a:path>
              <a:path w="393065" h="420369">
                <a:moveTo>
                  <a:pt x="340334" y="82550"/>
                </a:moveTo>
                <a:lnTo>
                  <a:pt x="334314" y="74930"/>
                </a:lnTo>
                <a:lnTo>
                  <a:pt x="334454" y="74930"/>
                </a:lnTo>
                <a:lnTo>
                  <a:pt x="328117" y="67310"/>
                </a:lnTo>
                <a:lnTo>
                  <a:pt x="328269" y="67310"/>
                </a:lnTo>
                <a:lnTo>
                  <a:pt x="321614" y="60960"/>
                </a:lnTo>
                <a:lnTo>
                  <a:pt x="321779" y="60960"/>
                </a:lnTo>
                <a:lnTo>
                  <a:pt x="314832" y="54610"/>
                </a:lnTo>
                <a:lnTo>
                  <a:pt x="315010" y="54610"/>
                </a:lnTo>
                <a:lnTo>
                  <a:pt x="307771" y="48260"/>
                </a:lnTo>
                <a:lnTo>
                  <a:pt x="307949" y="48260"/>
                </a:lnTo>
                <a:lnTo>
                  <a:pt x="300443" y="43180"/>
                </a:lnTo>
                <a:lnTo>
                  <a:pt x="300634" y="43180"/>
                </a:lnTo>
                <a:lnTo>
                  <a:pt x="292862" y="38100"/>
                </a:lnTo>
                <a:lnTo>
                  <a:pt x="293052" y="38100"/>
                </a:lnTo>
                <a:lnTo>
                  <a:pt x="285038" y="33020"/>
                </a:lnTo>
                <a:lnTo>
                  <a:pt x="285242" y="33020"/>
                </a:lnTo>
                <a:lnTo>
                  <a:pt x="276987" y="29210"/>
                </a:lnTo>
                <a:lnTo>
                  <a:pt x="277202" y="29210"/>
                </a:lnTo>
                <a:lnTo>
                  <a:pt x="268719" y="24130"/>
                </a:lnTo>
                <a:lnTo>
                  <a:pt x="268935" y="24130"/>
                </a:lnTo>
                <a:lnTo>
                  <a:pt x="260235" y="21590"/>
                </a:lnTo>
                <a:lnTo>
                  <a:pt x="260476" y="21590"/>
                </a:lnTo>
                <a:lnTo>
                  <a:pt x="251574" y="17780"/>
                </a:lnTo>
                <a:lnTo>
                  <a:pt x="251815" y="17780"/>
                </a:lnTo>
                <a:lnTo>
                  <a:pt x="242722" y="15240"/>
                </a:lnTo>
                <a:lnTo>
                  <a:pt x="242963" y="15240"/>
                </a:lnTo>
                <a:lnTo>
                  <a:pt x="233692" y="12700"/>
                </a:lnTo>
                <a:lnTo>
                  <a:pt x="233946" y="12700"/>
                </a:lnTo>
                <a:lnTo>
                  <a:pt x="224510" y="11430"/>
                </a:lnTo>
                <a:lnTo>
                  <a:pt x="224764" y="11430"/>
                </a:lnTo>
                <a:lnTo>
                  <a:pt x="215176" y="10160"/>
                </a:lnTo>
                <a:lnTo>
                  <a:pt x="215379" y="10160"/>
                </a:lnTo>
                <a:lnTo>
                  <a:pt x="210527" y="8890"/>
                </a:lnTo>
                <a:lnTo>
                  <a:pt x="254825" y="8890"/>
                </a:lnTo>
                <a:lnTo>
                  <a:pt x="263956" y="12700"/>
                </a:lnTo>
                <a:lnTo>
                  <a:pt x="298259" y="30480"/>
                </a:lnTo>
                <a:lnTo>
                  <a:pt x="328434" y="54610"/>
                </a:lnTo>
                <a:lnTo>
                  <a:pt x="351760" y="81280"/>
                </a:lnTo>
                <a:lnTo>
                  <a:pt x="340194" y="81280"/>
                </a:lnTo>
                <a:lnTo>
                  <a:pt x="340334" y="82550"/>
                </a:lnTo>
                <a:close/>
              </a:path>
              <a:path w="393065" h="420369">
                <a:moveTo>
                  <a:pt x="52146" y="82550"/>
                </a:moveTo>
                <a:lnTo>
                  <a:pt x="52285" y="81280"/>
                </a:lnTo>
                <a:lnTo>
                  <a:pt x="53149" y="81280"/>
                </a:lnTo>
                <a:lnTo>
                  <a:pt x="52146" y="82550"/>
                </a:lnTo>
                <a:close/>
              </a:path>
              <a:path w="393065" h="420369">
                <a:moveTo>
                  <a:pt x="345884" y="90170"/>
                </a:moveTo>
                <a:lnTo>
                  <a:pt x="340194" y="81280"/>
                </a:lnTo>
                <a:lnTo>
                  <a:pt x="351760" y="81280"/>
                </a:lnTo>
                <a:lnTo>
                  <a:pt x="353695" y="83820"/>
                </a:lnTo>
                <a:lnTo>
                  <a:pt x="356815" y="88900"/>
                </a:lnTo>
                <a:lnTo>
                  <a:pt x="345757" y="88900"/>
                </a:lnTo>
                <a:lnTo>
                  <a:pt x="345884" y="90170"/>
                </a:lnTo>
                <a:close/>
              </a:path>
              <a:path w="393065" h="420369">
                <a:moveTo>
                  <a:pt x="46596" y="90170"/>
                </a:moveTo>
                <a:lnTo>
                  <a:pt x="46723" y="88900"/>
                </a:lnTo>
                <a:lnTo>
                  <a:pt x="47409" y="88900"/>
                </a:lnTo>
                <a:lnTo>
                  <a:pt x="46596" y="90170"/>
                </a:lnTo>
                <a:close/>
              </a:path>
              <a:path w="393065" h="420369">
                <a:moveTo>
                  <a:pt x="364591" y="123190"/>
                </a:moveTo>
                <a:lnTo>
                  <a:pt x="360362" y="114300"/>
                </a:lnTo>
                <a:lnTo>
                  <a:pt x="355853" y="105410"/>
                </a:lnTo>
                <a:lnTo>
                  <a:pt x="350977" y="97790"/>
                </a:lnTo>
                <a:lnTo>
                  <a:pt x="345757" y="88900"/>
                </a:lnTo>
                <a:lnTo>
                  <a:pt x="356815" y="88900"/>
                </a:lnTo>
                <a:lnTo>
                  <a:pt x="359155" y="92710"/>
                </a:lnTo>
                <a:lnTo>
                  <a:pt x="364248" y="101600"/>
                </a:lnTo>
                <a:lnTo>
                  <a:pt x="368960" y="109220"/>
                </a:lnTo>
                <a:lnTo>
                  <a:pt x="373278" y="119380"/>
                </a:lnTo>
                <a:lnTo>
                  <a:pt x="374399" y="121920"/>
                </a:lnTo>
                <a:lnTo>
                  <a:pt x="364502" y="121920"/>
                </a:lnTo>
                <a:lnTo>
                  <a:pt x="364591" y="123190"/>
                </a:lnTo>
                <a:close/>
              </a:path>
              <a:path w="393065" h="420369">
                <a:moveTo>
                  <a:pt x="27889" y="123190"/>
                </a:moveTo>
                <a:lnTo>
                  <a:pt x="27978" y="121920"/>
                </a:lnTo>
                <a:lnTo>
                  <a:pt x="28493" y="121920"/>
                </a:lnTo>
                <a:lnTo>
                  <a:pt x="27889" y="123190"/>
                </a:lnTo>
                <a:close/>
              </a:path>
              <a:path w="393065" h="420369">
                <a:moveTo>
                  <a:pt x="392277" y="220980"/>
                </a:moveTo>
                <a:lnTo>
                  <a:pt x="382765" y="220980"/>
                </a:lnTo>
                <a:lnTo>
                  <a:pt x="382917" y="215900"/>
                </a:lnTo>
                <a:lnTo>
                  <a:pt x="382955" y="204470"/>
                </a:lnTo>
                <a:lnTo>
                  <a:pt x="382765" y="199390"/>
                </a:lnTo>
                <a:lnTo>
                  <a:pt x="382041" y="189230"/>
                </a:lnTo>
                <a:lnTo>
                  <a:pt x="380847" y="179070"/>
                </a:lnTo>
                <a:lnTo>
                  <a:pt x="379183" y="168910"/>
                </a:lnTo>
                <a:lnTo>
                  <a:pt x="377088" y="160020"/>
                </a:lnTo>
                <a:lnTo>
                  <a:pt x="374561" y="149860"/>
                </a:lnTo>
                <a:lnTo>
                  <a:pt x="371614" y="140970"/>
                </a:lnTo>
                <a:lnTo>
                  <a:pt x="368261" y="132080"/>
                </a:lnTo>
                <a:lnTo>
                  <a:pt x="364502" y="121920"/>
                </a:lnTo>
                <a:lnTo>
                  <a:pt x="374399" y="121920"/>
                </a:lnTo>
                <a:lnTo>
                  <a:pt x="388581" y="167640"/>
                </a:lnTo>
                <a:lnTo>
                  <a:pt x="392480" y="204470"/>
                </a:lnTo>
                <a:lnTo>
                  <a:pt x="392480" y="215900"/>
                </a:lnTo>
                <a:lnTo>
                  <a:pt x="392277" y="220980"/>
                </a:lnTo>
                <a:close/>
              </a:path>
              <a:path w="393065" h="420369">
                <a:moveTo>
                  <a:pt x="9784" y="220980"/>
                </a:moveTo>
                <a:lnTo>
                  <a:pt x="9702" y="219710"/>
                </a:lnTo>
                <a:lnTo>
                  <a:pt x="9784" y="220980"/>
                </a:lnTo>
                <a:close/>
              </a:path>
              <a:path w="393065" h="420369">
                <a:moveTo>
                  <a:pt x="391515" y="231140"/>
                </a:moveTo>
                <a:lnTo>
                  <a:pt x="382041" y="231140"/>
                </a:lnTo>
                <a:lnTo>
                  <a:pt x="382777" y="219710"/>
                </a:lnTo>
                <a:lnTo>
                  <a:pt x="382765" y="220980"/>
                </a:lnTo>
                <a:lnTo>
                  <a:pt x="392277" y="220980"/>
                </a:lnTo>
                <a:lnTo>
                  <a:pt x="391515" y="231140"/>
                </a:lnTo>
                <a:close/>
              </a:path>
              <a:path w="393065" h="420369">
                <a:moveTo>
                  <a:pt x="10562" y="231140"/>
                </a:moveTo>
                <a:lnTo>
                  <a:pt x="10426" y="229870"/>
                </a:lnTo>
                <a:lnTo>
                  <a:pt x="10562" y="231140"/>
                </a:lnTo>
                <a:close/>
              </a:path>
              <a:path w="393065" h="420369">
                <a:moveTo>
                  <a:pt x="390409" y="241300"/>
                </a:moveTo>
                <a:lnTo>
                  <a:pt x="380847" y="241300"/>
                </a:lnTo>
                <a:lnTo>
                  <a:pt x="382066" y="229870"/>
                </a:lnTo>
                <a:lnTo>
                  <a:pt x="382041" y="231140"/>
                </a:lnTo>
                <a:lnTo>
                  <a:pt x="391515" y="231140"/>
                </a:lnTo>
                <a:lnTo>
                  <a:pt x="390409" y="241300"/>
                </a:lnTo>
                <a:close/>
              </a:path>
              <a:path w="393065" h="420369">
                <a:moveTo>
                  <a:pt x="11818" y="241300"/>
                </a:moveTo>
                <a:lnTo>
                  <a:pt x="11645" y="241300"/>
                </a:lnTo>
                <a:lnTo>
                  <a:pt x="11607" y="240030"/>
                </a:lnTo>
                <a:lnTo>
                  <a:pt x="11818" y="241300"/>
                </a:lnTo>
                <a:close/>
              </a:path>
              <a:path w="393065" h="420369">
                <a:moveTo>
                  <a:pt x="384368" y="270510"/>
                </a:moveTo>
                <a:lnTo>
                  <a:pt x="374561" y="270510"/>
                </a:lnTo>
                <a:lnTo>
                  <a:pt x="377139" y="260350"/>
                </a:lnTo>
                <a:lnTo>
                  <a:pt x="379234" y="250190"/>
                </a:lnTo>
                <a:lnTo>
                  <a:pt x="380873" y="240030"/>
                </a:lnTo>
                <a:lnTo>
                  <a:pt x="380847" y="241300"/>
                </a:lnTo>
                <a:lnTo>
                  <a:pt x="390409" y="241300"/>
                </a:lnTo>
                <a:lnTo>
                  <a:pt x="390271" y="242570"/>
                </a:lnTo>
                <a:lnTo>
                  <a:pt x="388543" y="252730"/>
                </a:lnTo>
                <a:lnTo>
                  <a:pt x="386359" y="262890"/>
                </a:lnTo>
                <a:lnTo>
                  <a:pt x="384368" y="270510"/>
                </a:lnTo>
                <a:close/>
              </a:path>
              <a:path w="393065" h="420369">
                <a:moveTo>
                  <a:pt x="18232" y="270510"/>
                </a:moveTo>
                <a:lnTo>
                  <a:pt x="17919" y="270510"/>
                </a:lnTo>
                <a:lnTo>
                  <a:pt x="17856" y="269240"/>
                </a:lnTo>
                <a:lnTo>
                  <a:pt x="18232" y="270510"/>
                </a:lnTo>
                <a:close/>
              </a:path>
              <a:path w="393065" h="420369">
                <a:moveTo>
                  <a:pt x="366159" y="314960"/>
                </a:moveTo>
                <a:lnTo>
                  <a:pt x="355853" y="314960"/>
                </a:lnTo>
                <a:lnTo>
                  <a:pt x="360464" y="306070"/>
                </a:lnTo>
                <a:lnTo>
                  <a:pt x="364591" y="297180"/>
                </a:lnTo>
                <a:lnTo>
                  <a:pt x="368338" y="288290"/>
                </a:lnTo>
                <a:lnTo>
                  <a:pt x="371690" y="279400"/>
                </a:lnTo>
                <a:lnTo>
                  <a:pt x="374624" y="269240"/>
                </a:lnTo>
                <a:lnTo>
                  <a:pt x="374561" y="270510"/>
                </a:lnTo>
                <a:lnTo>
                  <a:pt x="384368" y="270510"/>
                </a:lnTo>
                <a:lnTo>
                  <a:pt x="383705" y="273050"/>
                </a:lnTo>
                <a:lnTo>
                  <a:pt x="380631" y="281940"/>
                </a:lnTo>
                <a:lnTo>
                  <a:pt x="377202" y="292100"/>
                </a:lnTo>
                <a:lnTo>
                  <a:pt x="373189" y="300990"/>
                </a:lnTo>
                <a:lnTo>
                  <a:pt x="368858" y="309880"/>
                </a:lnTo>
                <a:lnTo>
                  <a:pt x="366159" y="314960"/>
                </a:lnTo>
                <a:close/>
              </a:path>
              <a:path w="393065" h="420369">
                <a:moveTo>
                  <a:pt x="37236" y="314960"/>
                </a:moveTo>
                <a:lnTo>
                  <a:pt x="36639" y="314960"/>
                </a:lnTo>
                <a:lnTo>
                  <a:pt x="36525" y="313690"/>
                </a:lnTo>
                <a:lnTo>
                  <a:pt x="37236" y="314960"/>
                </a:lnTo>
                <a:close/>
              </a:path>
              <a:path w="393065" h="420369">
                <a:moveTo>
                  <a:pt x="333952" y="359410"/>
                </a:moveTo>
                <a:lnTo>
                  <a:pt x="321614" y="359410"/>
                </a:lnTo>
                <a:lnTo>
                  <a:pt x="328269" y="351790"/>
                </a:lnTo>
                <a:lnTo>
                  <a:pt x="328117" y="351790"/>
                </a:lnTo>
                <a:lnTo>
                  <a:pt x="334454" y="345440"/>
                </a:lnTo>
                <a:lnTo>
                  <a:pt x="334314" y="345440"/>
                </a:lnTo>
                <a:lnTo>
                  <a:pt x="340334" y="337820"/>
                </a:lnTo>
                <a:lnTo>
                  <a:pt x="340194" y="337820"/>
                </a:lnTo>
                <a:lnTo>
                  <a:pt x="345884" y="330200"/>
                </a:lnTo>
                <a:lnTo>
                  <a:pt x="351091" y="322580"/>
                </a:lnTo>
                <a:lnTo>
                  <a:pt x="355955" y="313690"/>
                </a:lnTo>
                <a:lnTo>
                  <a:pt x="355853" y="314960"/>
                </a:lnTo>
                <a:lnTo>
                  <a:pt x="366159" y="314960"/>
                </a:lnTo>
                <a:lnTo>
                  <a:pt x="364134" y="318770"/>
                </a:lnTo>
                <a:lnTo>
                  <a:pt x="359041" y="327660"/>
                </a:lnTo>
                <a:lnTo>
                  <a:pt x="353568" y="335280"/>
                </a:lnTo>
                <a:lnTo>
                  <a:pt x="347751" y="344170"/>
                </a:lnTo>
                <a:lnTo>
                  <a:pt x="341579" y="351790"/>
                </a:lnTo>
                <a:lnTo>
                  <a:pt x="335089" y="358140"/>
                </a:lnTo>
                <a:lnTo>
                  <a:pt x="333952" y="359410"/>
                </a:lnTo>
                <a:close/>
              </a:path>
              <a:path w="393065" h="420369">
                <a:moveTo>
                  <a:pt x="71858" y="359410"/>
                </a:moveTo>
                <a:lnTo>
                  <a:pt x="70866" y="359410"/>
                </a:lnTo>
                <a:lnTo>
                  <a:pt x="70700" y="358140"/>
                </a:lnTo>
                <a:lnTo>
                  <a:pt x="71858" y="359410"/>
                </a:lnTo>
                <a:close/>
              </a:path>
              <a:path w="393065" h="420369">
                <a:moveTo>
                  <a:pt x="328269" y="365760"/>
                </a:moveTo>
                <a:lnTo>
                  <a:pt x="314832" y="365760"/>
                </a:lnTo>
                <a:lnTo>
                  <a:pt x="321779" y="358140"/>
                </a:lnTo>
                <a:lnTo>
                  <a:pt x="321614" y="359410"/>
                </a:lnTo>
                <a:lnTo>
                  <a:pt x="333952" y="359410"/>
                </a:lnTo>
                <a:lnTo>
                  <a:pt x="328269" y="365760"/>
                </a:lnTo>
                <a:close/>
              </a:path>
              <a:path w="393065" h="420369">
                <a:moveTo>
                  <a:pt x="78930" y="365760"/>
                </a:moveTo>
                <a:lnTo>
                  <a:pt x="77647" y="365760"/>
                </a:lnTo>
                <a:lnTo>
                  <a:pt x="77482" y="364490"/>
                </a:lnTo>
                <a:lnTo>
                  <a:pt x="78930" y="365760"/>
                </a:lnTo>
                <a:close/>
              </a:path>
              <a:path w="393065" h="420369">
                <a:moveTo>
                  <a:pt x="302050" y="387350"/>
                </a:moveTo>
                <a:lnTo>
                  <a:pt x="285038" y="387350"/>
                </a:lnTo>
                <a:lnTo>
                  <a:pt x="293052" y="382270"/>
                </a:lnTo>
                <a:lnTo>
                  <a:pt x="292862" y="382270"/>
                </a:lnTo>
                <a:lnTo>
                  <a:pt x="300634" y="377190"/>
                </a:lnTo>
                <a:lnTo>
                  <a:pt x="300443" y="377190"/>
                </a:lnTo>
                <a:lnTo>
                  <a:pt x="307949" y="370840"/>
                </a:lnTo>
                <a:lnTo>
                  <a:pt x="307771" y="370840"/>
                </a:lnTo>
                <a:lnTo>
                  <a:pt x="315010" y="364490"/>
                </a:lnTo>
                <a:lnTo>
                  <a:pt x="314832" y="365760"/>
                </a:lnTo>
                <a:lnTo>
                  <a:pt x="328269" y="365760"/>
                </a:lnTo>
                <a:lnTo>
                  <a:pt x="321144" y="372110"/>
                </a:lnTo>
                <a:lnTo>
                  <a:pt x="313918" y="378460"/>
                </a:lnTo>
                <a:lnTo>
                  <a:pt x="306031" y="384810"/>
                </a:lnTo>
                <a:lnTo>
                  <a:pt x="302050" y="387350"/>
                </a:lnTo>
                <a:close/>
              </a:path>
              <a:path w="393065" h="420369">
                <a:moveTo>
                  <a:pt x="109302" y="387350"/>
                </a:moveTo>
                <a:lnTo>
                  <a:pt x="107442" y="387350"/>
                </a:lnTo>
                <a:lnTo>
                  <a:pt x="107238" y="386080"/>
                </a:lnTo>
                <a:lnTo>
                  <a:pt x="109302" y="387350"/>
                </a:lnTo>
                <a:close/>
              </a:path>
              <a:path w="393065" h="420369">
                <a:moveTo>
                  <a:pt x="275704" y="402590"/>
                </a:moveTo>
                <a:lnTo>
                  <a:pt x="251574" y="402590"/>
                </a:lnTo>
                <a:lnTo>
                  <a:pt x="260476" y="398780"/>
                </a:lnTo>
                <a:lnTo>
                  <a:pt x="260235" y="398780"/>
                </a:lnTo>
                <a:lnTo>
                  <a:pt x="268935" y="394970"/>
                </a:lnTo>
                <a:lnTo>
                  <a:pt x="268719" y="394970"/>
                </a:lnTo>
                <a:lnTo>
                  <a:pt x="277202" y="391160"/>
                </a:lnTo>
                <a:lnTo>
                  <a:pt x="276987" y="391160"/>
                </a:lnTo>
                <a:lnTo>
                  <a:pt x="285242" y="386080"/>
                </a:lnTo>
                <a:lnTo>
                  <a:pt x="285038" y="387350"/>
                </a:lnTo>
                <a:lnTo>
                  <a:pt x="302050" y="387350"/>
                </a:lnTo>
                <a:lnTo>
                  <a:pt x="298069" y="389890"/>
                </a:lnTo>
                <a:lnTo>
                  <a:pt x="289839" y="394970"/>
                </a:lnTo>
                <a:lnTo>
                  <a:pt x="281368" y="400050"/>
                </a:lnTo>
                <a:lnTo>
                  <a:pt x="275704" y="402590"/>
                </a:lnTo>
                <a:close/>
              </a:path>
              <a:path w="393065" h="420369">
                <a:moveTo>
                  <a:pt x="143704" y="402590"/>
                </a:moveTo>
                <a:lnTo>
                  <a:pt x="140906" y="402590"/>
                </a:lnTo>
                <a:lnTo>
                  <a:pt x="140677" y="401320"/>
                </a:lnTo>
                <a:lnTo>
                  <a:pt x="143704" y="402590"/>
                </a:lnTo>
                <a:close/>
              </a:path>
              <a:path w="393065" h="420369">
                <a:moveTo>
                  <a:pt x="254584" y="411480"/>
                </a:moveTo>
                <a:lnTo>
                  <a:pt x="200990" y="411480"/>
                </a:lnTo>
                <a:lnTo>
                  <a:pt x="205905" y="410210"/>
                </a:lnTo>
                <a:lnTo>
                  <a:pt x="215176" y="410210"/>
                </a:lnTo>
                <a:lnTo>
                  <a:pt x="224764" y="408940"/>
                </a:lnTo>
                <a:lnTo>
                  <a:pt x="224510" y="408940"/>
                </a:lnTo>
                <a:lnTo>
                  <a:pt x="233946" y="406400"/>
                </a:lnTo>
                <a:lnTo>
                  <a:pt x="233692" y="406400"/>
                </a:lnTo>
                <a:lnTo>
                  <a:pt x="242963" y="405130"/>
                </a:lnTo>
                <a:lnTo>
                  <a:pt x="242722" y="405130"/>
                </a:lnTo>
                <a:lnTo>
                  <a:pt x="251815" y="401320"/>
                </a:lnTo>
                <a:lnTo>
                  <a:pt x="251574" y="402590"/>
                </a:lnTo>
                <a:lnTo>
                  <a:pt x="275704" y="402590"/>
                </a:lnTo>
                <a:lnTo>
                  <a:pt x="272872" y="403860"/>
                </a:lnTo>
                <a:lnTo>
                  <a:pt x="254584" y="411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694432" y="2055876"/>
            <a:ext cx="123825" cy="1234440"/>
          </a:xfrm>
          <a:custGeom>
            <a:avLst/>
            <a:gdLst/>
            <a:ahLst/>
            <a:cxnLst/>
            <a:rect l="l" t="t" r="r" b="b"/>
            <a:pathLst>
              <a:path w="123825" h="1234439">
                <a:moveTo>
                  <a:pt x="0" y="1234439"/>
                </a:moveTo>
                <a:lnTo>
                  <a:pt x="0" y="0"/>
                </a:lnTo>
                <a:lnTo>
                  <a:pt x="123443" y="0"/>
                </a:lnTo>
                <a:lnTo>
                  <a:pt x="123443" y="1234439"/>
                </a:lnTo>
                <a:lnTo>
                  <a:pt x="0" y="1234439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689098" y="2051037"/>
            <a:ext cx="133985" cy="1244600"/>
          </a:xfrm>
          <a:custGeom>
            <a:avLst/>
            <a:gdLst/>
            <a:ahLst/>
            <a:cxnLst/>
            <a:rect l="l" t="t" r="r" b="b"/>
            <a:pathLst>
              <a:path w="133985" h="1244600">
                <a:moveTo>
                  <a:pt x="133705" y="1244307"/>
                </a:moveTo>
                <a:lnTo>
                  <a:pt x="0" y="1244307"/>
                </a:lnTo>
                <a:lnTo>
                  <a:pt x="0" y="0"/>
                </a:lnTo>
                <a:lnTo>
                  <a:pt x="133705" y="0"/>
                </a:lnTo>
                <a:lnTo>
                  <a:pt x="133705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1234782"/>
                </a:lnTo>
                <a:lnTo>
                  <a:pt x="4762" y="1234782"/>
                </a:lnTo>
                <a:lnTo>
                  <a:pt x="9525" y="1239545"/>
                </a:lnTo>
                <a:lnTo>
                  <a:pt x="133705" y="1239545"/>
                </a:lnTo>
                <a:lnTo>
                  <a:pt x="133705" y="1244307"/>
                </a:lnTo>
                <a:close/>
              </a:path>
              <a:path w="133985" h="1244600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133985" h="1244600">
                <a:moveTo>
                  <a:pt x="124180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124180" y="4762"/>
                </a:lnTo>
                <a:lnTo>
                  <a:pt x="124180" y="9524"/>
                </a:lnTo>
                <a:close/>
              </a:path>
              <a:path w="133985" h="1244600">
                <a:moveTo>
                  <a:pt x="124180" y="1239545"/>
                </a:moveTo>
                <a:lnTo>
                  <a:pt x="124180" y="4762"/>
                </a:lnTo>
                <a:lnTo>
                  <a:pt x="128943" y="9524"/>
                </a:lnTo>
                <a:lnTo>
                  <a:pt x="133705" y="9524"/>
                </a:lnTo>
                <a:lnTo>
                  <a:pt x="133705" y="1234782"/>
                </a:lnTo>
                <a:lnTo>
                  <a:pt x="128943" y="1234782"/>
                </a:lnTo>
                <a:lnTo>
                  <a:pt x="124180" y="1239545"/>
                </a:lnTo>
                <a:close/>
              </a:path>
              <a:path w="133985" h="1244600">
                <a:moveTo>
                  <a:pt x="133705" y="9524"/>
                </a:moveTo>
                <a:lnTo>
                  <a:pt x="128943" y="9524"/>
                </a:lnTo>
                <a:lnTo>
                  <a:pt x="124180" y="4762"/>
                </a:lnTo>
                <a:lnTo>
                  <a:pt x="133705" y="4762"/>
                </a:lnTo>
                <a:lnTo>
                  <a:pt x="133705" y="9524"/>
                </a:lnTo>
                <a:close/>
              </a:path>
              <a:path w="133985" h="1244600">
                <a:moveTo>
                  <a:pt x="9525" y="1239545"/>
                </a:moveTo>
                <a:lnTo>
                  <a:pt x="4762" y="1234782"/>
                </a:lnTo>
                <a:lnTo>
                  <a:pt x="9525" y="1234782"/>
                </a:lnTo>
                <a:lnTo>
                  <a:pt x="9525" y="1239545"/>
                </a:lnTo>
                <a:close/>
              </a:path>
              <a:path w="133985" h="1244600">
                <a:moveTo>
                  <a:pt x="124180" y="1239545"/>
                </a:moveTo>
                <a:lnTo>
                  <a:pt x="9525" y="1239545"/>
                </a:lnTo>
                <a:lnTo>
                  <a:pt x="9525" y="1234782"/>
                </a:lnTo>
                <a:lnTo>
                  <a:pt x="124180" y="1234782"/>
                </a:lnTo>
                <a:lnTo>
                  <a:pt x="124180" y="1239545"/>
                </a:lnTo>
                <a:close/>
              </a:path>
              <a:path w="133985" h="1244600">
                <a:moveTo>
                  <a:pt x="133705" y="1239545"/>
                </a:moveTo>
                <a:lnTo>
                  <a:pt x="124180" y="1239545"/>
                </a:lnTo>
                <a:lnTo>
                  <a:pt x="128943" y="1234782"/>
                </a:lnTo>
                <a:lnTo>
                  <a:pt x="133705" y="1234782"/>
                </a:lnTo>
                <a:lnTo>
                  <a:pt x="133705" y="12395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72503" y="3298088"/>
            <a:ext cx="215976" cy="3048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610187" y="3208782"/>
            <a:ext cx="1344295" cy="0"/>
          </a:xfrm>
          <a:custGeom>
            <a:avLst/>
            <a:gdLst/>
            <a:ahLst/>
            <a:cxnLst/>
            <a:rect l="l" t="t" r="r" b="b"/>
            <a:pathLst>
              <a:path w="1344295" h="0">
                <a:moveTo>
                  <a:pt x="0" y="0"/>
                </a:moveTo>
                <a:lnTo>
                  <a:pt x="134383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610187" y="3030588"/>
            <a:ext cx="0" cy="180340"/>
          </a:xfrm>
          <a:custGeom>
            <a:avLst/>
            <a:gdLst/>
            <a:ahLst/>
            <a:cxnLst/>
            <a:rect l="l" t="t" r="r" b="b"/>
            <a:pathLst>
              <a:path w="0" h="180339">
                <a:moveTo>
                  <a:pt x="0" y="0"/>
                </a:moveTo>
                <a:lnTo>
                  <a:pt x="0" y="1801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97850" y="3030588"/>
            <a:ext cx="0" cy="180340"/>
          </a:xfrm>
          <a:custGeom>
            <a:avLst/>
            <a:gdLst/>
            <a:ahLst/>
            <a:cxnLst/>
            <a:rect l="l" t="t" r="r" b="b"/>
            <a:pathLst>
              <a:path w="0" h="180339">
                <a:moveTo>
                  <a:pt x="0" y="0"/>
                </a:moveTo>
                <a:lnTo>
                  <a:pt x="0" y="1801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954024" y="3028581"/>
            <a:ext cx="0" cy="180340"/>
          </a:xfrm>
          <a:custGeom>
            <a:avLst/>
            <a:gdLst/>
            <a:ahLst/>
            <a:cxnLst/>
            <a:rect l="l" t="t" r="r" b="b"/>
            <a:pathLst>
              <a:path w="0" h="180339">
                <a:moveTo>
                  <a:pt x="0" y="0"/>
                </a:moveTo>
                <a:lnTo>
                  <a:pt x="0" y="1802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508980" y="3285261"/>
            <a:ext cx="447243" cy="3229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223973" y="3306102"/>
            <a:ext cx="240690" cy="3020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954024" y="3208782"/>
            <a:ext cx="1344295" cy="0"/>
          </a:xfrm>
          <a:custGeom>
            <a:avLst/>
            <a:gdLst/>
            <a:ahLst/>
            <a:cxnLst/>
            <a:rect l="l" t="t" r="r" b="b"/>
            <a:pathLst>
              <a:path w="1344295" h="0">
                <a:moveTo>
                  <a:pt x="0" y="0"/>
                </a:moveTo>
                <a:lnTo>
                  <a:pt x="134383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885842" y="3142513"/>
            <a:ext cx="4485640" cy="128905"/>
          </a:xfrm>
          <a:custGeom>
            <a:avLst/>
            <a:gdLst/>
            <a:ahLst/>
            <a:cxnLst/>
            <a:rect l="l" t="t" r="r" b="b"/>
            <a:pathLst>
              <a:path w="4485640" h="128904">
                <a:moveTo>
                  <a:pt x="4460803" y="78549"/>
                </a:moveTo>
                <a:lnTo>
                  <a:pt x="4456938" y="78549"/>
                </a:lnTo>
                <a:lnTo>
                  <a:pt x="4456950" y="49974"/>
                </a:lnTo>
                <a:lnTo>
                  <a:pt x="4404089" y="49951"/>
                </a:lnTo>
                <a:lnTo>
                  <a:pt x="4364024" y="26555"/>
                </a:lnTo>
                <a:lnTo>
                  <a:pt x="4356950" y="14147"/>
                </a:lnTo>
                <a:lnTo>
                  <a:pt x="4357281" y="11175"/>
                </a:lnTo>
                <a:lnTo>
                  <a:pt x="4369816" y="0"/>
                </a:lnTo>
                <a:lnTo>
                  <a:pt x="4372800" y="12"/>
                </a:lnTo>
                <a:lnTo>
                  <a:pt x="4375721" y="660"/>
                </a:lnTo>
                <a:lnTo>
                  <a:pt x="4378439" y="1879"/>
                </a:lnTo>
                <a:lnTo>
                  <a:pt x="4485297" y="64274"/>
                </a:lnTo>
                <a:lnTo>
                  <a:pt x="4460803" y="78549"/>
                </a:lnTo>
                <a:close/>
              </a:path>
              <a:path w="4485640" h="128904">
                <a:moveTo>
                  <a:pt x="4404092" y="78526"/>
                </a:moveTo>
                <a:lnTo>
                  <a:pt x="0" y="76568"/>
                </a:lnTo>
                <a:lnTo>
                  <a:pt x="12" y="47993"/>
                </a:lnTo>
                <a:lnTo>
                  <a:pt x="4404089" y="49951"/>
                </a:lnTo>
                <a:lnTo>
                  <a:pt x="4428582" y="64253"/>
                </a:lnTo>
                <a:lnTo>
                  <a:pt x="4404092" y="78526"/>
                </a:lnTo>
                <a:close/>
              </a:path>
              <a:path w="4485640" h="128904">
                <a:moveTo>
                  <a:pt x="4428582" y="64253"/>
                </a:moveTo>
                <a:lnTo>
                  <a:pt x="4404089" y="49951"/>
                </a:lnTo>
                <a:lnTo>
                  <a:pt x="4456950" y="49974"/>
                </a:lnTo>
                <a:lnTo>
                  <a:pt x="4456949" y="51917"/>
                </a:lnTo>
                <a:lnTo>
                  <a:pt x="4449749" y="51917"/>
                </a:lnTo>
                <a:lnTo>
                  <a:pt x="4428582" y="64253"/>
                </a:lnTo>
                <a:close/>
              </a:path>
              <a:path w="4485640" h="128904">
                <a:moveTo>
                  <a:pt x="4449737" y="76606"/>
                </a:moveTo>
                <a:lnTo>
                  <a:pt x="4428582" y="64253"/>
                </a:lnTo>
                <a:lnTo>
                  <a:pt x="4449749" y="51917"/>
                </a:lnTo>
                <a:lnTo>
                  <a:pt x="4449737" y="76606"/>
                </a:lnTo>
                <a:close/>
              </a:path>
              <a:path w="4485640" h="128904">
                <a:moveTo>
                  <a:pt x="4456938" y="76606"/>
                </a:moveTo>
                <a:lnTo>
                  <a:pt x="4449737" y="76606"/>
                </a:lnTo>
                <a:lnTo>
                  <a:pt x="4449749" y="51917"/>
                </a:lnTo>
                <a:lnTo>
                  <a:pt x="4456949" y="51917"/>
                </a:lnTo>
                <a:lnTo>
                  <a:pt x="4456938" y="76606"/>
                </a:lnTo>
                <a:close/>
              </a:path>
              <a:path w="4485640" h="128904">
                <a:moveTo>
                  <a:pt x="4456938" y="78549"/>
                </a:moveTo>
                <a:lnTo>
                  <a:pt x="4404092" y="78526"/>
                </a:lnTo>
                <a:lnTo>
                  <a:pt x="4428582" y="64253"/>
                </a:lnTo>
                <a:lnTo>
                  <a:pt x="4449737" y="76606"/>
                </a:lnTo>
                <a:lnTo>
                  <a:pt x="4456938" y="76606"/>
                </a:lnTo>
                <a:lnTo>
                  <a:pt x="4456938" y="78549"/>
                </a:lnTo>
                <a:close/>
              </a:path>
              <a:path w="4485640" h="128904">
                <a:moveTo>
                  <a:pt x="4369752" y="128447"/>
                </a:moveTo>
                <a:lnTo>
                  <a:pt x="4356900" y="114287"/>
                </a:lnTo>
                <a:lnTo>
                  <a:pt x="4357204" y="111315"/>
                </a:lnTo>
                <a:lnTo>
                  <a:pt x="4404092" y="78526"/>
                </a:lnTo>
                <a:lnTo>
                  <a:pt x="4460803" y="78549"/>
                </a:lnTo>
                <a:lnTo>
                  <a:pt x="4378388" y="126580"/>
                </a:lnTo>
                <a:lnTo>
                  <a:pt x="4375658" y="127800"/>
                </a:lnTo>
                <a:lnTo>
                  <a:pt x="4372737" y="128435"/>
                </a:lnTo>
                <a:lnTo>
                  <a:pt x="4369752" y="1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9078011" y="3142526"/>
            <a:ext cx="272415" cy="6927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350" spc="10" i="1">
                <a:latin typeface="Times New Roman"/>
                <a:cs typeface="Times New Roman"/>
              </a:rPr>
              <a:t>x</a:t>
            </a:r>
            <a:endParaRPr sz="43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573839" y="4384941"/>
            <a:ext cx="2931160" cy="190500"/>
          </a:xfrm>
          <a:custGeom>
            <a:avLst/>
            <a:gdLst/>
            <a:ahLst/>
            <a:cxnLst/>
            <a:rect l="l" t="t" r="r" b="b"/>
            <a:pathLst>
              <a:path w="2931159" h="190500">
                <a:moveTo>
                  <a:pt x="2740596" y="190500"/>
                </a:moveTo>
                <a:lnTo>
                  <a:pt x="2835846" y="95250"/>
                </a:lnTo>
                <a:lnTo>
                  <a:pt x="2740596" y="0"/>
                </a:lnTo>
                <a:lnTo>
                  <a:pt x="2892996" y="76200"/>
                </a:lnTo>
                <a:lnTo>
                  <a:pt x="2859658" y="76200"/>
                </a:lnTo>
                <a:lnTo>
                  <a:pt x="2859658" y="114300"/>
                </a:lnTo>
                <a:lnTo>
                  <a:pt x="2892996" y="114300"/>
                </a:lnTo>
                <a:lnTo>
                  <a:pt x="2740596" y="190500"/>
                </a:lnTo>
                <a:close/>
              </a:path>
              <a:path w="2931159" h="190500">
                <a:moveTo>
                  <a:pt x="2816796" y="114300"/>
                </a:moveTo>
                <a:lnTo>
                  <a:pt x="0" y="114300"/>
                </a:lnTo>
                <a:lnTo>
                  <a:pt x="0" y="76200"/>
                </a:lnTo>
                <a:lnTo>
                  <a:pt x="2816796" y="76200"/>
                </a:lnTo>
                <a:lnTo>
                  <a:pt x="2835846" y="95250"/>
                </a:lnTo>
                <a:lnTo>
                  <a:pt x="2816796" y="114300"/>
                </a:lnTo>
                <a:close/>
              </a:path>
              <a:path w="2931159" h="190500">
                <a:moveTo>
                  <a:pt x="2892996" y="114300"/>
                </a:moveTo>
                <a:lnTo>
                  <a:pt x="2859658" y="114300"/>
                </a:lnTo>
                <a:lnTo>
                  <a:pt x="2859658" y="76200"/>
                </a:lnTo>
                <a:lnTo>
                  <a:pt x="2892996" y="76200"/>
                </a:lnTo>
                <a:lnTo>
                  <a:pt x="2931096" y="95250"/>
                </a:lnTo>
                <a:lnTo>
                  <a:pt x="2892996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81167" y="3805224"/>
            <a:ext cx="190500" cy="1249045"/>
          </a:xfrm>
          <a:custGeom>
            <a:avLst/>
            <a:gdLst/>
            <a:ahLst/>
            <a:cxnLst/>
            <a:rect l="l" t="t" r="r" b="b"/>
            <a:pathLst>
              <a:path w="190500" h="1249045">
                <a:moveTo>
                  <a:pt x="0" y="190500"/>
                </a:moveTo>
                <a:lnTo>
                  <a:pt x="95250" y="0"/>
                </a:lnTo>
                <a:lnTo>
                  <a:pt x="130968" y="71437"/>
                </a:lnTo>
                <a:lnTo>
                  <a:pt x="76200" y="71437"/>
                </a:lnTo>
                <a:lnTo>
                  <a:pt x="76200" y="114300"/>
                </a:lnTo>
                <a:lnTo>
                  <a:pt x="0" y="190500"/>
                </a:lnTo>
                <a:close/>
              </a:path>
              <a:path w="190500" h="1249045">
                <a:moveTo>
                  <a:pt x="76200" y="114300"/>
                </a:moveTo>
                <a:lnTo>
                  <a:pt x="76200" y="71437"/>
                </a:lnTo>
                <a:lnTo>
                  <a:pt x="114300" y="71437"/>
                </a:lnTo>
                <a:lnTo>
                  <a:pt x="114300" y="95250"/>
                </a:lnTo>
                <a:lnTo>
                  <a:pt x="95250" y="95250"/>
                </a:lnTo>
                <a:lnTo>
                  <a:pt x="76200" y="114300"/>
                </a:lnTo>
                <a:close/>
              </a:path>
              <a:path w="190500" h="1249045">
                <a:moveTo>
                  <a:pt x="190500" y="190500"/>
                </a:moveTo>
                <a:lnTo>
                  <a:pt x="114300" y="114300"/>
                </a:lnTo>
                <a:lnTo>
                  <a:pt x="114300" y="71437"/>
                </a:lnTo>
                <a:lnTo>
                  <a:pt x="130968" y="71437"/>
                </a:lnTo>
                <a:lnTo>
                  <a:pt x="190500" y="190500"/>
                </a:lnTo>
                <a:close/>
              </a:path>
              <a:path w="190500" h="1249045">
                <a:moveTo>
                  <a:pt x="114300" y="1248917"/>
                </a:moveTo>
                <a:lnTo>
                  <a:pt x="76200" y="1248917"/>
                </a:lnTo>
                <a:lnTo>
                  <a:pt x="76200" y="114300"/>
                </a:lnTo>
                <a:lnTo>
                  <a:pt x="95250" y="95250"/>
                </a:lnTo>
                <a:lnTo>
                  <a:pt x="114300" y="114300"/>
                </a:lnTo>
                <a:lnTo>
                  <a:pt x="114300" y="1248917"/>
                </a:lnTo>
                <a:close/>
              </a:path>
              <a:path w="190500" h="1249045">
                <a:moveTo>
                  <a:pt x="114300" y="114300"/>
                </a:moveTo>
                <a:lnTo>
                  <a:pt x="95250" y="95250"/>
                </a:lnTo>
                <a:lnTo>
                  <a:pt x="114300" y="95250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5652579" y="3565893"/>
            <a:ext cx="73660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x/cm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583676" y="4346460"/>
            <a:ext cx="36195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t/s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66308" y="4328375"/>
            <a:ext cx="213550" cy="3068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564314" y="4070845"/>
            <a:ext cx="2687320" cy="857250"/>
          </a:xfrm>
          <a:custGeom>
            <a:avLst/>
            <a:gdLst/>
            <a:ahLst/>
            <a:cxnLst/>
            <a:rect l="l" t="t" r="r" b="b"/>
            <a:pathLst>
              <a:path w="2687320" h="857250">
                <a:moveTo>
                  <a:pt x="24206" y="425450"/>
                </a:moveTo>
                <a:lnTo>
                  <a:pt x="89357" y="322579"/>
                </a:lnTo>
                <a:lnTo>
                  <a:pt x="201028" y="233679"/>
                </a:lnTo>
                <a:lnTo>
                  <a:pt x="267970" y="184150"/>
                </a:lnTo>
                <a:lnTo>
                  <a:pt x="334797" y="138429"/>
                </a:lnTo>
                <a:lnTo>
                  <a:pt x="379272" y="110489"/>
                </a:lnTo>
                <a:lnTo>
                  <a:pt x="423672" y="85089"/>
                </a:lnTo>
                <a:lnTo>
                  <a:pt x="467893" y="62229"/>
                </a:lnTo>
                <a:lnTo>
                  <a:pt x="512140" y="43179"/>
                </a:lnTo>
                <a:lnTo>
                  <a:pt x="523189" y="38100"/>
                </a:lnTo>
                <a:lnTo>
                  <a:pt x="533933" y="34289"/>
                </a:lnTo>
                <a:lnTo>
                  <a:pt x="578396" y="19050"/>
                </a:lnTo>
                <a:lnTo>
                  <a:pt x="633476" y="6350"/>
                </a:lnTo>
                <a:lnTo>
                  <a:pt x="644474" y="5079"/>
                </a:lnTo>
                <a:lnTo>
                  <a:pt x="655472" y="2539"/>
                </a:lnTo>
                <a:lnTo>
                  <a:pt x="666457" y="1270"/>
                </a:lnTo>
                <a:lnTo>
                  <a:pt x="677443" y="1270"/>
                </a:lnTo>
                <a:lnTo>
                  <a:pt x="688403" y="0"/>
                </a:lnTo>
                <a:lnTo>
                  <a:pt x="731812" y="0"/>
                </a:lnTo>
                <a:lnTo>
                  <a:pt x="765238" y="3810"/>
                </a:lnTo>
                <a:lnTo>
                  <a:pt x="808240" y="13970"/>
                </a:lnTo>
                <a:lnTo>
                  <a:pt x="850468" y="29210"/>
                </a:lnTo>
                <a:lnTo>
                  <a:pt x="860907" y="34289"/>
                </a:lnTo>
                <a:lnTo>
                  <a:pt x="871308" y="38100"/>
                </a:lnTo>
                <a:lnTo>
                  <a:pt x="680478" y="38100"/>
                </a:lnTo>
                <a:lnTo>
                  <a:pt x="669988" y="39370"/>
                </a:lnTo>
                <a:lnTo>
                  <a:pt x="670471" y="39370"/>
                </a:lnTo>
                <a:lnTo>
                  <a:pt x="659955" y="40639"/>
                </a:lnTo>
                <a:lnTo>
                  <a:pt x="660425" y="40639"/>
                </a:lnTo>
                <a:lnTo>
                  <a:pt x="649884" y="41910"/>
                </a:lnTo>
                <a:lnTo>
                  <a:pt x="650341" y="41910"/>
                </a:lnTo>
                <a:lnTo>
                  <a:pt x="639787" y="44450"/>
                </a:lnTo>
                <a:lnTo>
                  <a:pt x="640219" y="44450"/>
                </a:lnTo>
                <a:lnTo>
                  <a:pt x="629640" y="45720"/>
                </a:lnTo>
                <a:lnTo>
                  <a:pt x="630059" y="45720"/>
                </a:lnTo>
                <a:lnTo>
                  <a:pt x="619467" y="48260"/>
                </a:lnTo>
                <a:lnTo>
                  <a:pt x="619874" y="48260"/>
                </a:lnTo>
                <a:lnTo>
                  <a:pt x="609257" y="50800"/>
                </a:lnTo>
                <a:lnTo>
                  <a:pt x="609650" y="50800"/>
                </a:lnTo>
                <a:lnTo>
                  <a:pt x="599008" y="53339"/>
                </a:lnTo>
                <a:lnTo>
                  <a:pt x="599389" y="53339"/>
                </a:lnTo>
                <a:lnTo>
                  <a:pt x="588733" y="55879"/>
                </a:lnTo>
                <a:lnTo>
                  <a:pt x="589089" y="55879"/>
                </a:lnTo>
                <a:lnTo>
                  <a:pt x="578421" y="59689"/>
                </a:lnTo>
                <a:lnTo>
                  <a:pt x="578764" y="59689"/>
                </a:lnTo>
                <a:lnTo>
                  <a:pt x="568083" y="62229"/>
                </a:lnTo>
                <a:lnTo>
                  <a:pt x="568413" y="62229"/>
                </a:lnTo>
                <a:lnTo>
                  <a:pt x="557695" y="66039"/>
                </a:lnTo>
                <a:lnTo>
                  <a:pt x="558012" y="66039"/>
                </a:lnTo>
                <a:lnTo>
                  <a:pt x="547293" y="69850"/>
                </a:lnTo>
                <a:lnTo>
                  <a:pt x="547598" y="69850"/>
                </a:lnTo>
                <a:lnTo>
                  <a:pt x="536854" y="73660"/>
                </a:lnTo>
                <a:lnTo>
                  <a:pt x="537146" y="73660"/>
                </a:lnTo>
                <a:lnTo>
                  <a:pt x="526389" y="78739"/>
                </a:lnTo>
                <a:lnTo>
                  <a:pt x="526656" y="78739"/>
                </a:lnTo>
                <a:lnTo>
                  <a:pt x="515886" y="82550"/>
                </a:lnTo>
                <a:lnTo>
                  <a:pt x="516153" y="82550"/>
                </a:lnTo>
                <a:lnTo>
                  <a:pt x="505358" y="87629"/>
                </a:lnTo>
                <a:lnTo>
                  <a:pt x="505612" y="87629"/>
                </a:lnTo>
                <a:lnTo>
                  <a:pt x="497506" y="91439"/>
                </a:lnTo>
                <a:lnTo>
                  <a:pt x="495046" y="91439"/>
                </a:lnTo>
                <a:lnTo>
                  <a:pt x="484225" y="96520"/>
                </a:lnTo>
                <a:lnTo>
                  <a:pt x="484568" y="96520"/>
                </a:lnTo>
                <a:lnTo>
                  <a:pt x="462864" y="107950"/>
                </a:lnTo>
                <a:lnTo>
                  <a:pt x="463296" y="107950"/>
                </a:lnTo>
                <a:lnTo>
                  <a:pt x="441540" y="119379"/>
                </a:lnTo>
                <a:lnTo>
                  <a:pt x="441921" y="119379"/>
                </a:lnTo>
                <a:lnTo>
                  <a:pt x="420115" y="130810"/>
                </a:lnTo>
                <a:lnTo>
                  <a:pt x="420471" y="130810"/>
                </a:lnTo>
                <a:lnTo>
                  <a:pt x="398602" y="143510"/>
                </a:lnTo>
                <a:lnTo>
                  <a:pt x="398919" y="143510"/>
                </a:lnTo>
                <a:lnTo>
                  <a:pt x="377012" y="157479"/>
                </a:lnTo>
                <a:lnTo>
                  <a:pt x="377304" y="157479"/>
                </a:lnTo>
                <a:lnTo>
                  <a:pt x="355346" y="171450"/>
                </a:lnTo>
                <a:lnTo>
                  <a:pt x="355600" y="171450"/>
                </a:lnTo>
                <a:lnTo>
                  <a:pt x="333603" y="185420"/>
                </a:lnTo>
                <a:lnTo>
                  <a:pt x="333832" y="185420"/>
                </a:lnTo>
                <a:lnTo>
                  <a:pt x="311797" y="200660"/>
                </a:lnTo>
                <a:lnTo>
                  <a:pt x="312000" y="200660"/>
                </a:lnTo>
                <a:lnTo>
                  <a:pt x="289928" y="215900"/>
                </a:lnTo>
                <a:lnTo>
                  <a:pt x="290106" y="215900"/>
                </a:lnTo>
                <a:lnTo>
                  <a:pt x="267995" y="231139"/>
                </a:lnTo>
                <a:lnTo>
                  <a:pt x="268160" y="231139"/>
                </a:lnTo>
                <a:lnTo>
                  <a:pt x="246024" y="247650"/>
                </a:lnTo>
                <a:lnTo>
                  <a:pt x="246164" y="247650"/>
                </a:lnTo>
                <a:lnTo>
                  <a:pt x="223989" y="264160"/>
                </a:lnTo>
                <a:lnTo>
                  <a:pt x="224129" y="264160"/>
                </a:lnTo>
                <a:lnTo>
                  <a:pt x="201917" y="281939"/>
                </a:lnTo>
                <a:lnTo>
                  <a:pt x="179806" y="298450"/>
                </a:lnTo>
                <a:lnTo>
                  <a:pt x="157670" y="316229"/>
                </a:lnTo>
                <a:lnTo>
                  <a:pt x="113245" y="351789"/>
                </a:lnTo>
                <a:lnTo>
                  <a:pt x="68757" y="388620"/>
                </a:lnTo>
                <a:lnTo>
                  <a:pt x="24206" y="425450"/>
                </a:lnTo>
                <a:close/>
              </a:path>
              <a:path w="2687320" h="857250">
                <a:moveTo>
                  <a:pt x="855281" y="73660"/>
                </a:moveTo>
                <a:lnTo>
                  <a:pt x="845248" y="68579"/>
                </a:lnTo>
                <a:lnTo>
                  <a:pt x="845629" y="68579"/>
                </a:lnTo>
                <a:lnTo>
                  <a:pt x="835571" y="64770"/>
                </a:lnTo>
                <a:lnTo>
                  <a:pt x="835977" y="64770"/>
                </a:lnTo>
                <a:lnTo>
                  <a:pt x="825906" y="60960"/>
                </a:lnTo>
                <a:lnTo>
                  <a:pt x="826338" y="60960"/>
                </a:lnTo>
                <a:lnTo>
                  <a:pt x="816228" y="57150"/>
                </a:lnTo>
                <a:lnTo>
                  <a:pt x="816686" y="57150"/>
                </a:lnTo>
                <a:lnTo>
                  <a:pt x="806564" y="53339"/>
                </a:lnTo>
                <a:lnTo>
                  <a:pt x="807034" y="53339"/>
                </a:lnTo>
                <a:lnTo>
                  <a:pt x="796886" y="50800"/>
                </a:lnTo>
                <a:lnTo>
                  <a:pt x="797394" y="50800"/>
                </a:lnTo>
                <a:lnTo>
                  <a:pt x="787222" y="48260"/>
                </a:lnTo>
                <a:lnTo>
                  <a:pt x="787742" y="48260"/>
                </a:lnTo>
                <a:lnTo>
                  <a:pt x="777544" y="45720"/>
                </a:lnTo>
                <a:lnTo>
                  <a:pt x="778103" y="45720"/>
                </a:lnTo>
                <a:lnTo>
                  <a:pt x="767880" y="43179"/>
                </a:lnTo>
                <a:lnTo>
                  <a:pt x="768451" y="43179"/>
                </a:lnTo>
                <a:lnTo>
                  <a:pt x="758202" y="41910"/>
                </a:lnTo>
                <a:lnTo>
                  <a:pt x="758799" y="41910"/>
                </a:lnTo>
                <a:lnTo>
                  <a:pt x="748525" y="40639"/>
                </a:lnTo>
                <a:lnTo>
                  <a:pt x="749134" y="40639"/>
                </a:lnTo>
                <a:lnTo>
                  <a:pt x="738835" y="39370"/>
                </a:lnTo>
                <a:lnTo>
                  <a:pt x="739470" y="39370"/>
                </a:lnTo>
                <a:lnTo>
                  <a:pt x="729132" y="38100"/>
                </a:lnTo>
                <a:lnTo>
                  <a:pt x="871308" y="38100"/>
                </a:lnTo>
                <a:lnTo>
                  <a:pt x="891984" y="48260"/>
                </a:lnTo>
                <a:lnTo>
                  <a:pt x="902258" y="54610"/>
                </a:lnTo>
                <a:lnTo>
                  <a:pt x="912495" y="59689"/>
                </a:lnTo>
                <a:lnTo>
                  <a:pt x="922705" y="66039"/>
                </a:lnTo>
                <a:lnTo>
                  <a:pt x="932878" y="71120"/>
                </a:lnTo>
                <a:lnTo>
                  <a:pt x="934928" y="72389"/>
                </a:lnTo>
                <a:lnTo>
                  <a:pt x="854925" y="72389"/>
                </a:lnTo>
                <a:lnTo>
                  <a:pt x="855281" y="73660"/>
                </a:lnTo>
                <a:close/>
              </a:path>
              <a:path w="2687320" h="857250">
                <a:moveTo>
                  <a:pt x="922909" y="110489"/>
                </a:moveTo>
                <a:lnTo>
                  <a:pt x="913002" y="104139"/>
                </a:lnTo>
                <a:lnTo>
                  <a:pt x="913244" y="104139"/>
                </a:lnTo>
                <a:lnTo>
                  <a:pt x="903312" y="97789"/>
                </a:lnTo>
                <a:lnTo>
                  <a:pt x="903579" y="97789"/>
                </a:lnTo>
                <a:lnTo>
                  <a:pt x="893635" y="92710"/>
                </a:lnTo>
                <a:lnTo>
                  <a:pt x="893914" y="92710"/>
                </a:lnTo>
                <a:lnTo>
                  <a:pt x="883958" y="87629"/>
                </a:lnTo>
                <a:lnTo>
                  <a:pt x="884262" y="87629"/>
                </a:lnTo>
                <a:lnTo>
                  <a:pt x="874280" y="82550"/>
                </a:lnTo>
                <a:lnTo>
                  <a:pt x="874598" y="82550"/>
                </a:lnTo>
                <a:lnTo>
                  <a:pt x="864603" y="77470"/>
                </a:lnTo>
                <a:lnTo>
                  <a:pt x="864946" y="77470"/>
                </a:lnTo>
                <a:lnTo>
                  <a:pt x="854925" y="72389"/>
                </a:lnTo>
                <a:lnTo>
                  <a:pt x="934928" y="72389"/>
                </a:lnTo>
                <a:lnTo>
                  <a:pt x="963307" y="90170"/>
                </a:lnTo>
                <a:lnTo>
                  <a:pt x="990633" y="109220"/>
                </a:lnTo>
                <a:lnTo>
                  <a:pt x="922566" y="109220"/>
                </a:lnTo>
                <a:lnTo>
                  <a:pt x="922909" y="110489"/>
                </a:lnTo>
                <a:close/>
              </a:path>
              <a:path w="2687320" h="857250">
                <a:moveTo>
                  <a:pt x="494804" y="92710"/>
                </a:moveTo>
                <a:lnTo>
                  <a:pt x="495046" y="91439"/>
                </a:lnTo>
                <a:lnTo>
                  <a:pt x="497506" y="91439"/>
                </a:lnTo>
                <a:lnTo>
                  <a:pt x="494804" y="92710"/>
                </a:lnTo>
                <a:close/>
              </a:path>
              <a:path w="2687320" h="857250">
                <a:moveTo>
                  <a:pt x="981011" y="149860"/>
                </a:moveTo>
                <a:lnTo>
                  <a:pt x="961326" y="135889"/>
                </a:lnTo>
                <a:lnTo>
                  <a:pt x="961669" y="135889"/>
                </a:lnTo>
                <a:lnTo>
                  <a:pt x="941946" y="121920"/>
                </a:lnTo>
                <a:lnTo>
                  <a:pt x="942352" y="121920"/>
                </a:lnTo>
                <a:lnTo>
                  <a:pt x="922566" y="109220"/>
                </a:lnTo>
                <a:lnTo>
                  <a:pt x="990633" y="109220"/>
                </a:lnTo>
                <a:lnTo>
                  <a:pt x="1003338" y="118110"/>
                </a:lnTo>
                <a:lnTo>
                  <a:pt x="1043025" y="148589"/>
                </a:lnTo>
                <a:lnTo>
                  <a:pt x="980719" y="148589"/>
                </a:lnTo>
                <a:lnTo>
                  <a:pt x="981011" y="149860"/>
                </a:lnTo>
                <a:close/>
              </a:path>
              <a:path w="2687320" h="857250">
                <a:moveTo>
                  <a:pt x="1990242" y="857250"/>
                </a:moveTo>
                <a:lnTo>
                  <a:pt x="1967483" y="857250"/>
                </a:lnTo>
                <a:lnTo>
                  <a:pt x="1923376" y="852170"/>
                </a:lnTo>
                <a:lnTo>
                  <a:pt x="1913127" y="849629"/>
                </a:lnTo>
                <a:lnTo>
                  <a:pt x="1902256" y="847089"/>
                </a:lnTo>
                <a:lnTo>
                  <a:pt x="1890877" y="843279"/>
                </a:lnTo>
                <a:lnTo>
                  <a:pt x="1880704" y="840739"/>
                </a:lnTo>
                <a:lnTo>
                  <a:pt x="1869490" y="835660"/>
                </a:lnTo>
                <a:lnTo>
                  <a:pt x="1848319" y="828039"/>
                </a:lnTo>
                <a:lnTo>
                  <a:pt x="1816950" y="812800"/>
                </a:lnTo>
                <a:lnTo>
                  <a:pt x="1806575" y="806450"/>
                </a:lnTo>
                <a:lnTo>
                  <a:pt x="1796249" y="801370"/>
                </a:lnTo>
                <a:lnTo>
                  <a:pt x="1755355" y="775970"/>
                </a:lnTo>
                <a:lnTo>
                  <a:pt x="1745106" y="768350"/>
                </a:lnTo>
                <a:lnTo>
                  <a:pt x="1724952" y="754379"/>
                </a:lnTo>
                <a:lnTo>
                  <a:pt x="1704898" y="739139"/>
                </a:lnTo>
                <a:lnTo>
                  <a:pt x="1625600" y="673100"/>
                </a:lnTo>
                <a:lnTo>
                  <a:pt x="1527835" y="584200"/>
                </a:lnTo>
                <a:lnTo>
                  <a:pt x="1488897" y="548639"/>
                </a:lnTo>
                <a:lnTo>
                  <a:pt x="1489049" y="548639"/>
                </a:lnTo>
                <a:lnTo>
                  <a:pt x="1469517" y="532129"/>
                </a:lnTo>
                <a:lnTo>
                  <a:pt x="1469669" y="532129"/>
                </a:lnTo>
                <a:lnTo>
                  <a:pt x="1450111" y="515620"/>
                </a:lnTo>
                <a:lnTo>
                  <a:pt x="1450301" y="515620"/>
                </a:lnTo>
                <a:lnTo>
                  <a:pt x="1430731" y="499110"/>
                </a:lnTo>
                <a:lnTo>
                  <a:pt x="1430959" y="499110"/>
                </a:lnTo>
                <a:lnTo>
                  <a:pt x="1411351" y="482600"/>
                </a:lnTo>
                <a:lnTo>
                  <a:pt x="1411630" y="482600"/>
                </a:lnTo>
                <a:lnTo>
                  <a:pt x="1391983" y="467360"/>
                </a:lnTo>
                <a:lnTo>
                  <a:pt x="1392313" y="467360"/>
                </a:lnTo>
                <a:lnTo>
                  <a:pt x="1372628" y="453389"/>
                </a:lnTo>
                <a:lnTo>
                  <a:pt x="1372920" y="453389"/>
                </a:lnTo>
                <a:lnTo>
                  <a:pt x="1363052" y="445770"/>
                </a:lnTo>
                <a:lnTo>
                  <a:pt x="1363268" y="445770"/>
                </a:lnTo>
                <a:lnTo>
                  <a:pt x="1353388" y="439420"/>
                </a:lnTo>
                <a:lnTo>
                  <a:pt x="1353616" y="439420"/>
                </a:lnTo>
                <a:lnTo>
                  <a:pt x="1343723" y="433070"/>
                </a:lnTo>
                <a:lnTo>
                  <a:pt x="1343977" y="433070"/>
                </a:lnTo>
                <a:lnTo>
                  <a:pt x="1334007" y="426720"/>
                </a:lnTo>
                <a:lnTo>
                  <a:pt x="1273835" y="384810"/>
                </a:lnTo>
                <a:lnTo>
                  <a:pt x="1234186" y="354329"/>
                </a:lnTo>
                <a:lnTo>
                  <a:pt x="1214462" y="337820"/>
                </a:lnTo>
                <a:lnTo>
                  <a:pt x="1194816" y="322579"/>
                </a:lnTo>
                <a:lnTo>
                  <a:pt x="1175194" y="306070"/>
                </a:lnTo>
                <a:lnTo>
                  <a:pt x="1097178" y="241300"/>
                </a:lnTo>
                <a:lnTo>
                  <a:pt x="1058265" y="209550"/>
                </a:lnTo>
                <a:lnTo>
                  <a:pt x="1058430" y="209550"/>
                </a:lnTo>
                <a:lnTo>
                  <a:pt x="1038898" y="193039"/>
                </a:lnTo>
                <a:lnTo>
                  <a:pt x="1039063" y="193039"/>
                </a:lnTo>
                <a:lnTo>
                  <a:pt x="1019492" y="177800"/>
                </a:lnTo>
                <a:lnTo>
                  <a:pt x="1019695" y="177800"/>
                </a:lnTo>
                <a:lnTo>
                  <a:pt x="1000099" y="163829"/>
                </a:lnTo>
                <a:lnTo>
                  <a:pt x="1000353" y="163829"/>
                </a:lnTo>
                <a:lnTo>
                  <a:pt x="980719" y="148589"/>
                </a:lnTo>
                <a:lnTo>
                  <a:pt x="1043025" y="148589"/>
                </a:lnTo>
                <a:lnTo>
                  <a:pt x="1082471" y="179070"/>
                </a:lnTo>
                <a:lnTo>
                  <a:pt x="1121613" y="212089"/>
                </a:lnTo>
                <a:lnTo>
                  <a:pt x="1199616" y="276860"/>
                </a:lnTo>
                <a:lnTo>
                  <a:pt x="1219047" y="293370"/>
                </a:lnTo>
                <a:lnTo>
                  <a:pt x="1238491" y="308610"/>
                </a:lnTo>
                <a:lnTo>
                  <a:pt x="1238351" y="308610"/>
                </a:lnTo>
                <a:lnTo>
                  <a:pt x="1257922" y="323850"/>
                </a:lnTo>
                <a:lnTo>
                  <a:pt x="1257744" y="323850"/>
                </a:lnTo>
                <a:lnTo>
                  <a:pt x="1277353" y="339089"/>
                </a:lnTo>
                <a:lnTo>
                  <a:pt x="1277137" y="339089"/>
                </a:lnTo>
                <a:lnTo>
                  <a:pt x="1296784" y="354329"/>
                </a:lnTo>
                <a:lnTo>
                  <a:pt x="1296517" y="354329"/>
                </a:lnTo>
                <a:lnTo>
                  <a:pt x="1316202" y="368300"/>
                </a:lnTo>
                <a:lnTo>
                  <a:pt x="1315897" y="368300"/>
                </a:lnTo>
                <a:lnTo>
                  <a:pt x="1335633" y="382270"/>
                </a:lnTo>
                <a:lnTo>
                  <a:pt x="1337077" y="382270"/>
                </a:lnTo>
                <a:lnTo>
                  <a:pt x="1355077" y="394970"/>
                </a:lnTo>
                <a:lnTo>
                  <a:pt x="1375282" y="407670"/>
                </a:lnTo>
                <a:lnTo>
                  <a:pt x="1435480" y="453389"/>
                </a:lnTo>
                <a:lnTo>
                  <a:pt x="1494777" y="502920"/>
                </a:lnTo>
                <a:lnTo>
                  <a:pt x="1592529" y="591820"/>
                </a:lnTo>
                <a:lnTo>
                  <a:pt x="1631492" y="627379"/>
                </a:lnTo>
                <a:lnTo>
                  <a:pt x="1650898" y="643889"/>
                </a:lnTo>
                <a:lnTo>
                  <a:pt x="1650758" y="643889"/>
                </a:lnTo>
                <a:lnTo>
                  <a:pt x="1670329" y="661670"/>
                </a:lnTo>
                <a:lnTo>
                  <a:pt x="1671551" y="661670"/>
                </a:lnTo>
                <a:lnTo>
                  <a:pt x="1689747" y="678179"/>
                </a:lnTo>
                <a:lnTo>
                  <a:pt x="1691029" y="678179"/>
                </a:lnTo>
                <a:lnTo>
                  <a:pt x="1709153" y="693420"/>
                </a:lnTo>
                <a:lnTo>
                  <a:pt x="1708873" y="693420"/>
                </a:lnTo>
                <a:lnTo>
                  <a:pt x="1728558" y="708660"/>
                </a:lnTo>
                <a:lnTo>
                  <a:pt x="1728228" y="708660"/>
                </a:lnTo>
                <a:lnTo>
                  <a:pt x="1747951" y="723900"/>
                </a:lnTo>
                <a:lnTo>
                  <a:pt x="1747570" y="723900"/>
                </a:lnTo>
                <a:lnTo>
                  <a:pt x="1767344" y="737870"/>
                </a:lnTo>
                <a:lnTo>
                  <a:pt x="1767014" y="737870"/>
                </a:lnTo>
                <a:lnTo>
                  <a:pt x="1776920" y="744220"/>
                </a:lnTo>
                <a:lnTo>
                  <a:pt x="1776679" y="744220"/>
                </a:lnTo>
                <a:lnTo>
                  <a:pt x="1786610" y="750570"/>
                </a:lnTo>
                <a:lnTo>
                  <a:pt x="1786343" y="750570"/>
                </a:lnTo>
                <a:lnTo>
                  <a:pt x="1796288" y="756920"/>
                </a:lnTo>
                <a:lnTo>
                  <a:pt x="1796008" y="756920"/>
                </a:lnTo>
                <a:lnTo>
                  <a:pt x="1805965" y="763270"/>
                </a:lnTo>
                <a:lnTo>
                  <a:pt x="1807657" y="763270"/>
                </a:lnTo>
                <a:lnTo>
                  <a:pt x="1815642" y="768350"/>
                </a:lnTo>
                <a:lnTo>
                  <a:pt x="1815312" y="768350"/>
                </a:lnTo>
                <a:lnTo>
                  <a:pt x="1825320" y="773429"/>
                </a:lnTo>
                <a:lnTo>
                  <a:pt x="1824964" y="773429"/>
                </a:lnTo>
                <a:lnTo>
                  <a:pt x="1834984" y="778510"/>
                </a:lnTo>
                <a:lnTo>
                  <a:pt x="1834603" y="778510"/>
                </a:lnTo>
                <a:lnTo>
                  <a:pt x="1844636" y="783589"/>
                </a:lnTo>
                <a:lnTo>
                  <a:pt x="1844243" y="783589"/>
                </a:lnTo>
                <a:lnTo>
                  <a:pt x="1854301" y="788670"/>
                </a:lnTo>
                <a:lnTo>
                  <a:pt x="1853869" y="788670"/>
                </a:lnTo>
                <a:lnTo>
                  <a:pt x="1863953" y="792479"/>
                </a:lnTo>
                <a:lnTo>
                  <a:pt x="1863496" y="792479"/>
                </a:lnTo>
                <a:lnTo>
                  <a:pt x="1873592" y="797560"/>
                </a:lnTo>
                <a:lnTo>
                  <a:pt x="1876484" y="797560"/>
                </a:lnTo>
                <a:lnTo>
                  <a:pt x="1883232" y="800100"/>
                </a:lnTo>
                <a:lnTo>
                  <a:pt x="1882711" y="800100"/>
                </a:lnTo>
                <a:lnTo>
                  <a:pt x="1892858" y="803910"/>
                </a:lnTo>
                <a:lnTo>
                  <a:pt x="1892312" y="803910"/>
                </a:lnTo>
                <a:lnTo>
                  <a:pt x="1902485" y="807720"/>
                </a:lnTo>
                <a:lnTo>
                  <a:pt x="1905313" y="807720"/>
                </a:lnTo>
                <a:lnTo>
                  <a:pt x="1912112" y="810260"/>
                </a:lnTo>
                <a:lnTo>
                  <a:pt x="1911502" y="810260"/>
                </a:lnTo>
                <a:lnTo>
                  <a:pt x="1921725" y="812800"/>
                </a:lnTo>
                <a:lnTo>
                  <a:pt x="1926215" y="812800"/>
                </a:lnTo>
                <a:lnTo>
                  <a:pt x="1931339" y="814070"/>
                </a:lnTo>
                <a:lnTo>
                  <a:pt x="1930666" y="814070"/>
                </a:lnTo>
                <a:lnTo>
                  <a:pt x="1940941" y="815339"/>
                </a:lnTo>
                <a:lnTo>
                  <a:pt x="1940255" y="815339"/>
                </a:lnTo>
                <a:lnTo>
                  <a:pt x="1950554" y="817879"/>
                </a:lnTo>
                <a:lnTo>
                  <a:pt x="1959419" y="817879"/>
                </a:lnTo>
                <a:lnTo>
                  <a:pt x="1969782" y="819150"/>
                </a:lnTo>
                <a:lnTo>
                  <a:pt x="2129536" y="819150"/>
                </a:lnTo>
                <a:lnTo>
                  <a:pt x="2123224" y="821689"/>
                </a:lnTo>
                <a:lnTo>
                  <a:pt x="2111082" y="826770"/>
                </a:lnTo>
                <a:lnTo>
                  <a:pt x="2098205" y="831850"/>
                </a:lnTo>
                <a:lnTo>
                  <a:pt x="2085797" y="836929"/>
                </a:lnTo>
                <a:lnTo>
                  <a:pt x="2073478" y="840739"/>
                </a:lnTo>
                <a:lnTo>
                  <a:pt x="2061806" y="844550"/>
                </a:lnTo>
                <a:lnTo>
                  <a:pt x="2049119" y="847089"/>
                </a:lnTo>
                <a:lnTo>
                  <a:pt x="2037079" y="850900"/>
                </a:lnTo>
                <a:lnTo>
                  <a:pt x="2025142" y="853439"/>
                </a:lnTo>
                <a:lnTo>
                  <a:pt x="2002434" y="855979"/>
                </a:lnTo>
                <a:lnTo>
                  <a:pt x="2001596" y="855979"/>
                </a:lnTo>
                <a:lnTo>
                  <a:pt x="1990242" y="857250"/>
                </a:lnTo>
                <a:close/>
              </a:path>
              <a:path w="2687320" h="857250">
                <a:moveTo>
                  <a:pt x="1337077" y="382270"/>
                </a:moveTo>
                <a:lnTo>
                  <a:pt x="1335633" y="382270"/>
                </a:lnTo>
                <a:lnTo>
                  <a:pt x="1335277" y="381000"/>
                </a:lnTo>
                <a:lnTo>
                  <a:pt x="1337077" y="382270"/>
                </a:lnTo>
                <a:close/>
              </a:path>
              <a:path w="2687320" h="857250">
                <a:moveTo>
                  <a:pt x="2466035" y="599439"/>
                </a:moveTo>
                <a:lnTo>
                  <a:pt x="2404808" y="599439"/>
                </a:lnTo>
                <a:lnTo>
                  <a:pt x="2428595" y="580389"/>
                </a:lnTo>
                <a:lnTo>
                  <a:pt x="2451773" y="562610"/>
                </a:lnTo>
                <a:lnTo>
                  <a:pt x="2496362" y="525779"/>
                </a:lnTo>
                <a:lnTo>
                  <a:pt x="2538107" y="492760"/>
                </a:lnTo>
                <a:lnTo>
                  <a:pt x="2576525" y="461010"/>
                </a:lnTo>
                <a:lnTo>
                  <a:pt x="2594343" y="447039"/>
                </a:lnTo>
                <a:lnTo>
                  <a:pt x="2611132" y="434339"/>
                </a:lnTo>
                <a:lnTo>
                  <a:pt x="2626868" y="421639"/>
                </a:lnTo>
                <a:lnTo>
                  <a:pt x="2654465" y="402589"/>
                </a:lnTo>
                <a:lnTo>
                  <a:pt x="2666631" y="394970"/>
                </a:lnTo>
                <a:lnTo>
                  <a:pt x="2687307" y="426720"/>
                </a:lnTo>
                <a:lnTo>
                  <a:pt x="2677634" y="433070"/>
                </a:lnTo>
                <a:lnTo>
                  <a:pt x="2676271" y="433070"/>
                </a:lnTo>
                <a:lnTo>
                  <a:pt x="2663304" y="441960"/>
                </a:lnTo>
                <a:lnTo>
                  <a:pt x="2663698" y="441960"/>
                </a:lnTo>
                <a:lnTo>
                  <a:pt x="2651031" y="452120"/>
                </a:lnTo>
                <a:lnTo>
                  <a:pt x="2649715" y="452120"/>
                </a:lnTo>
                <a:lnTo>
                  <a:pt x="2634246" y="464820"/>
                </a:lnTo>
                <a:lnTo>
                  <a:pt x="2634437" y="464820"/>
                </a:lnTo>
                <a:lnTo>
                  <a:pt x="2617825" y="477520"/>
                </a:lnTo>
                <a:lnTo>
                  <a:pt x="2600261" y="491489"/>
                </a:lnTo>
                <a:lnTo>
                  <a:pt x="2562047" y="521970"/>
                </a:lnTo>
                <a:lnTo>
                  <a:pt x="2520200" y="556260"/>
                </a:lnTo>
                <a:lnTo>
                  <a:pt x="2475382" y="591820"/>
                </a:lnTo>
                <a:lnTo>
                  <a:pt x="2466035" y="599439"/>
                </a:lnTo>
                <a:close/>
              </a:path>
              <a:path w="2687320" h="857250">
                <a:moveTo>
                  <a:pt x="2675699" y="434339"/>
                </a:moveTo>
                <a:lnTo>
                  <a:pt x="2676271" y="433070"/>
                </a:lnTo>
                <a:lnTo>
                  <a:pt x="2677634" y="433070"/>
                </a:lnTo>
                <a:lnTo>
                  <a:pt x="2675699" y="434339"/>
                </a:lnTo>
                <a:close/>
              </a:path>
              <a:path w="2687320" h="857250">
                <a:moveTo>
                  <a:pt x="2649448" y="453389"/>
                </a:moveTo>
                <a:lnTo>
                  <a:pt x="2649715" y="452120"/>
                </a:lnTo>
                <a:lnTo>
                  <a:pt x="2651031" y="452120"/>
                </a:lnTo>
                <a:lnTo>
                  <a:pt x="2649448" y="453389"/>
                </a:lnTo>
                <a:close/>
              </a:path>
              <a:path w="2687320" h="857250">
                <a:moveTo>
                  <a:pt x="2418333" y="636270"/>
                </a:moveTo>
                <a:lnTo>
                  <a:pt x="2356230" y="636270"/>
                </a:lnTo>
                <a:lnTo>
                  <a:pt x="2380843" y="617220"/>
                </a:lnTo>
                <a:lnTo>
                  <a:pt x="2380703" y="617220"/>
                </a:lnTo>
                <a:lnTo>
                  <a:pt x="2404935" y="598170"/>
                </a:lnTo>
                <a:lnTo>
                  <a:pt x="2404808" y="599439"/>
                </a:lnTo>
                <a:lnTo>
                  <a:pt x="2466035" y="599439"/>
                </a:lnTo>
                <a:lnTo>
                  <a:pt x="2452014" y="610870"/>
                </a:lnTo>
                <a:lnTo>
                  <a:pt x="2428087" y="628650"/>
                </a:lnTo>
                <a:lnTo>
                  <a:pt x="2418333" y="636270"/>
                </a:lnTo>
                <a:close/>
              </a:path>
              <a:path w="2687320" h="857250">
                <a:moveTo>
                  <a:pt x="2322893" y="706120"/>
                </a:moveTo>
                <a:lnTo>
                  <a:pt x="2256231" y="706120"/>
                </a:lnTo>
                <a:lnTo>
                  <a:pt x="2281669" y="688339"/>
                </a:lnTo>
                <a:lnTo>
                  <a:pt x="2281402" y="688339"/>
                </a:lnTo>
                <a:lnTo>
                  <a:pt x="2306739" y="671829"/>
                </a:lnTo>
                <a:lnTo>
                  <a:pt x="2306510" y="671829"/>
                </a:lnTo>
                <a:lnTo>
                  <a:pt x="2331681" y="654050"/>
                </a:lnTo>
                <a:lnTo>
                  <a:pt x="2331478" y="654050"/>
                </a:lnTo>
                <a:lnTo>
                  <a:pt x="2356408" y="635000"/>
                </a:lnTo>
                <a:lnTo>
                  <a:pt x="2356230" y="636270"/>
                </a:lnTo>
                <a:lnTo>
                  <a:pt x="2418333" y="636270"/>
                </a:lnTo>
                <a:lnTo>
                  <a:pt x="2403703" y="647700"/>
                </a:lnTo>
                <a:lnTo>
                  <a:pt x="2378913" y="666750"/>
                </a:lnTo>
                <a:lnTo>
                  <a:pt x="2322893" y="706120"/>
                </a:lnTo>
                <a:close/>
              </a:path>
              <a:path w="2687320" h="857250">
                <a:moveTo>
                  <a:pt x="1671551" y="661670"/>
                </a:moveTo>
                <a:lnTo>
                  <a:pt x="1670329" y="661670"/>
                </a:lnTo>
                <a:lnTo>
                  <a:pt x="1670151" y="660400"/>
                </a:lnTo>
                <a:lnTo>
                  <a:pt x="1671551" y="661670"/>
                </a:lnTo>
                <a:close/>
              </a:path>
              <a:path w="2687320" h="857250">
                <a:moveTo>
                  <a:pt x="1691029" y="678179"/>
                </a:moveTo>
                <a:lnTo>
                  <a:pt x="1689747" y="678179"/>
                </a:lnTo>
                <a:lnTo>
                  <a:pt x="1689519" y="676910"/>
                </a:lnTo>
                <a:lnTo>
                  <a:pt x="1691029" y="678179"/>
                </a:lnTo>
                <a:close/>
              </a:path>
              <a:path w="2687320" h="857250">
                <a:moveTo>
                  <a:pt x="2168913" y="801370"/>
                </a:moveTo>
                <a:lnTo>
                  <a:pt x="2073363" y="801370"/>
                </a:lnTo>
                <a:lnTo>
                  <a:pt x="2085289" y="796289"/>
                </a:lnTo>
                <a:lnTo>
                  <a:pt x="2084857" y="796289"/>
                </a:lnTo>
                <a:lnTo>
                  <a:pt x="2096897" y="792479"/>
                </a:lnTo>
                <a:lnTo>
                  <a:pt x="2096503" y="792479"/>
                </a:lnTo>
                <a:lnTo>
                  <a:pt x="2108644" y="787400"/>
                </a:lnTo>
                <a:lnTo>
                  <a:pt x="2108276" y="787400"/>
                </a:lnTo>
                <a:lnTo>
                  <a:pt x="2120519" y="782320"/>
                </a:lnTo>
                <a:lnTo>
                  <a:pt x="2120176" y="782320"/>
                </a:lnTo>
                <a:lnTo>
                  <a:pt x="2132520" y="775970"/>
                </a:lnTo>
                <a:lnTo>
                  <a:pt x="2132203" y="775970"/>
                </a:lnTo>
                <a:lnTo>
                  <a:pt x="2144610" y="770889"/>
                </a:lnTo>
                <a:lnTo>
                  <a:pt x="2144318" y="770889"/>
                </a:lnTo>
                <a:lnTo>
                  <a:pt x="2156802" y="764539"/>
                </a:lnTo>
                <a:lnTo>
                  <a:pt x="2156523" y="764539"/>
                </a:lnTo>
                <a:lnTo>
                  <a:pt x="2169071" y="758189"/>
                </a:lnTo>
                <a:lnTo>
                  <a:pt x="2168817" y="758189"/>
                </a:lnTo>
                <a:lnTo>
                  <a:pt x="2181428" y="750570"/>
                </a:lnTo>
                <a:lnTo>
                  <a:pt x="2181186" y="750570"/>
                </a:lnTo>
                <a:lnTo>
                  <a:pt x="2193836" y="744220"/>
                </a:lnTo>
                <a:lnTo>
                  <a:pt x="2193607" y="744220"/>
                </a:lnTo>
                <a:lnTo>
                  <a:pt x="2206294" y="736600"/>
                </a:lnTo>
                <a:lnTo>
                  <a:pt x="2206091" y="736600"/>
                </a:lnTo>
                <a:lnTo>
                  <a:pt x="2218791" y="728979"/>
                </a:lnTo>
                <a:lnTo>
                  <a:pt x="2218601" y="728979"/>
                </a:lnTo>
                <a:lnTo>
                  <a:pt x="2231326" y="721360"/>
                </a:lnTo>
                <a:lnTo>
                  <a:pt x="2231072" y="721360"/>
                </a:lnTo>
                <a:lnTo>
                  <a:pt x="2256536" y="704850"/>
                </a:lnTo>
                <a:lnTo>
                  <a:pt x="2256231" y="706120"/>
                </a:lnTo>
                <a:lnTo>
                  <a:pt x="2322893" y="706120"/>
                </a:lnTo>
                <a:lnTo>
                  <a:pt x="2277021" y="737870"/>
                </a:lnTo>
                <a:lnTo>
                  <a:pt x="2251557" y="754379"/>
                </a:lnTo>
                <a:lnTo>
                  <a:pt x="2238375" y="762000"/>
                </a:lnTo>
                <a:lnTo>
                  <a:pt x="2199690" y="784860"/>
                </a:lnTo>
                <a:lnTo>
                  <a:pt x="2186838" y="791210"/>
                </a:lnTo>
                <a:lnTo>
                  <a:pt x="2174024" y="798829"/>
                </a:lnTo>
                <a:lnTo>
                  <a:pt x="2168913" y="801370"/>
                </a:lnTo>
                <a:close/>
              </a:path>
              <a:path w="2687320" h="857250">
                <a:moveTo>
                  <a:pt x="1807657" y="763270"/>
                </a:moveTo>
                <a:lnTo>
                  <a:pt x="1805965" y="763270"/>
                </a:lnTo>
                <a:lnTo>
                  <a:pt x="1805660" y="762000"/>
                </a:lnTo>
                <a:lnTo>
                  <a:pt x="1807657" y="763270"/>
                </a:lnTo>
                <a:close/>
              </a:path>
              <a:path w="2687320" h="857250">
                <a:moveTo>
                  <a:pt x="1876484" y="797560"/>
                </a:moveTo>
                <a:lnTo>
                  <a:pt x="1873592" y="797560"/>
                </a:lnTo>
                <a:lnTo>
                  <a:pt x="1873110" y="796289"/>
                </a:lnTo>
                <a:lnTo>
                  <a:pt x="1876484" y="797560"/>
                </a:lnTo>
                <a:close/>
              </a:path>
              <a:path w="2687320" h="857250">
                <a:moveTo>
                  <a:pt x="2129536" y="819150"/>
                </a:moveTo>
                <a:lnTo>
                  <a:pt x="1988184" y="819150"/>
                </a:lnTo>
                <a:lnTo>
                  <a:pt x="1998878" y="817879"/>
                </a:lnTo>
                <a:lnTo>
                  <a:pt x="1998052" y="817879"/>
                </a:lnTo>
                <a:lnTo>
                  <a:pt x="2008936" y="816610"/>
                </a:lnTo>
                <a:lnTo>
                  <a:pt x="2008174" y="816610"/>
                </a:lnTo>
                <a:lnTo>
                  <a:pt x="2019236" y="815339"/>
                </a:lnTo>
                <a:lnTo>
                  <a:pt x="2018525" y="815339"/>
                </a:lnTo>
                <a:lnTo>
                  <a:pt x="2029752" y="812800"/>
                </a:lnTo>
                <a:lnTo>
                  <a:pt x="2029104" y="812800"/>
                </a:lnTo>
                <a:lnTo>
                  <a:pt x="2040483" y="810260"/>
                </a:lnTo>
                <a:lnTo>
                  <a:pt x="2039886" y="810260"/>
                </a:lnTo>
                <a:lnTo>
                  <a:pt x="2051418" y="807720"/>
                </a:lnTo>
                <a:lnTo>
                  <a:pt x="2050859" y="807720"/>
                </a:lnTo>
                <a:lnTo>
                  <a:pt x="2062530" y="803910"/>
                </a:lnTo>
                <a:lnTo>
                  <a:pt x="2062022" y="803910"/>
                </a:lnTo>
                <a:lnTo>
                  <a:pt x="2073833" y="800100"/>
                </a:lnTo>
                <a:lnTo>
                  <a:pt x="2073363" y="801370"/>
                </a:lnTo>
                <a:lnTo>
                  <a:pt x="2168913" y="801370"/>
                </a:lnTo>
                <a:lnTo>
                  <a:pt x="2161247" y="805179"/>
                </a:lnTo>
                <a:lnTo>
                  <a:pt x="2148522" y="810260"/>
                </a:lnTo>
                <a:lnTo>
                  <a:pt x="2135847" y="816610"/>
                </a:lnTo>
                <a:lnTo>
                  <a:pt x="2129536" y="819150"/>
                </a:lnTo>
                <a:close/>
              </a:path>
              <a:path w="2687320" h="857250">
                <a:moveTo>
                  <a:pt x="1905313" y="807720"/>
                </a:moveTo>
                <a:lnTo>
                  <a:pt x="1902485" y="807720"/>
                </a:lnTo>
                <a:lnTo>
                  <a:pt x="1901913" y="806450"/>
                </a:lnTo>
                <a:lnTo>
                  <a:pt x="1905313" y="807720"/>
                </a:lnTo>
                <a:close/>
              </a:path>
              <a:path w="2687320" h="857250">
                <a:moveTo>
                  <a:pt x="1926215" y="812800"/>
                </a:moveTo>
                <a:lnTo>
                  <a:pt x="1921725" y="812800"/>
                </a:lnTo>
                <a:lnTo>
                  <a:pt x="1921090" y="811529"/>
                </a:lnTo>
                <a:lnTo>
                  <a:pt x="1926215" y="812800"/>
                </a:lnTo>
                <a:close/>
              </a:path>
              <a:path w="2687320" h="857250">
                <a:moveTo>
                  <a:pt x="1960168" y="817879"/>
                </a:moveTo>
                <a:lnTo>
                  <a:pt x="1950554" y="817879"/>
                </a:lnTo>
                <a:lnTo>
                  <a:pt x="1949830" y="816610"/>
                </a:lnTo>
                <a:lnTo>
                  <a:pt x="1960168" y="817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5055" y="3936365"/>
            <a:ext cx="3375202" cy="35514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082034" y="3987800"/>
            <a:ext cx="234175" cy="26116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13295" y="4451121"/>
            <a:ext cx="2476042" cy="3538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149155" y="4475251"/>
            <a:ext cx="229412" cy="28910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327590" y="4449216"/>
            <a:ext cx="356412" cy="3538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09282" y="3389338"/>
            <a:ext cx="4318419" cy="35514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15175" y="5032755"/>
            <a:ext cx="2471610" cy="35833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166910" y="5053710"/>
            <a:ext cx="207200" cy="2961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29470" y="5128640"/>
            <a:ext cx="233235" cy="2256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2084" y="2380208"/>
            <a:ext cx="5245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0000"/>
                </a:solidFill>
                <a:latin typeface="Calibri"/>
                <a:cs typeface="Calibri"/>
              </a:rPr>
              <a:t>BC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高中物</a:t>
            </a:r>
            <a:r>
              <a:rPr dirty="0" spc="-10"/>
              <a:t>理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06307" y="1584617"/>
            <a:ext cx="8087995" cy="4159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550" spc="175">
                <a:latin typeface="微软雅黑"/>
                <a:cs typeface="微软雅黑"/>
              </a:rPr>
              <a:t>解析</a:t>
            </a:r>
            <a:r>
              <a:rPr dirty="0" sz="2550" spc="-915">
                <a:latin typeface="微软雅黑"/>
                <a:cs typeface="微软雅黑"/>
              </a:rPr>
              <a:t>：</a:t>
            </a:r>
            <a:r>
              <a:rPr dirty="0" sz="2550" spc="175">
                <a:latin typeface="微软雅黑"/>
                <a:cs typeface="微软雅黑"/>
              </a:rPr>
              <a:t>由两振动的表达式可</a:t>
            </a:r>
            <a:r>
              <a:rPr dirty="0" sz="2550" spc="-95">
                <a:latin typeface="微软雅黑"/>
                <a:cs typeface="微软雅黑"/>
              </a:rPr>
              <a:t>知</a:t>
            </a:r>
            <a:r>
              <a:rPr dirty="0" sz="2550" spc="-915">
                <a:latin typeface="微软雅黑"/>
                <a:cs typeface="微软雅黑"/>
              </a:rPr>
              <a:t>，</a:t>
            </a:r>
            <a:r>
              <a:rPr dirty="0" sz="2550" spc="175">
                <a:latin typeface="微软雅黑"/>
                <a:cs typeface="微软雅黑"/>
              </a:rPr>
              <a:t>它们的振幅分别</a:t>
            </a:r>
            <a:r>
              <a:rPr dirty="0" sz="2550" spc="15">
                <a:latin typeface="微软雅黑"/>
                <a:cs typeface="微软雅黑"/>
              </a:rPr>
              <a:t>为</a:t>
            </a:r>
            <a:r>
              <a:rPr dirty="0" sz="2550" spc="220">
                <a:latin typeface="微软雅黑"/>
                <a:cs typeface="微软雅黑"/>
              </a:rPr>
              <a:t> </a:t>
            </a:r>
            <a:r>
              <a:rPr dirty="0" sz="2550" spc="5">
                <a:latin typeface="Times New Roman"/>
                <a:cs typeface="Times New Roman"/>
              </a:rPr>
              <a:t>3</a:t>
            </a:r>
            <a:r>
              <a:rPr dirty="0" sz="2550" spc="-10">
                <a:latin typeface="Times New Roman"/>
                <a:cs typeface="Times New Roman"/>
              </a:rPr>
              <a:t> </a:t>
            </a:r>
            <a:r>
              <a:rPr dirty="0" sz="2550" spc="-15">
                <a:latin typeface="Times New Roman"/>
                <a:cs typeface="Times New Roman"/>
              </a:rPr>
              <a:t>cm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97684" y="2430652"/>
            <a:ext cx="123825" cy="2597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 spc="2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48827" y="2430653"/>
            <a:ext cx="711200" cy="4159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550" spc="85">
                <a:latin typeface="Times New Roman"/>
                <a:cs typeface="Times New Roman"/>
              </a:rPr>
              <a:t>100</a:t>
            </a:r>
            <a:r>
              <a:rPr dirty="0" sz="2550" spc="5">
                <a:latin typeface="Times New Roman"/>
                <a:cs typeface="Times New Roman"/>
              </a:rPr>
              <a:t>π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38719" y="2235415"/>
            <a:ext cx="8968740" cy="4159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889875" algn="l"/>
              </a:tabLst>
            </a:pPr>
            <a:r>
              <a:rPr dirty="0" sz="2550" spc="15">
                <a:latin typeface="微软雅黑"/>
                <a:cs typeface="微软雅黑"/>
              </a:rPr>
              <a:t>和</a:t>
            </a:r>
            <a:r>
              <a:rPr dirty="0" sz="2550" spc="-45">
                <a:latin typeface="微软雅黑"/>
                <a:cs typeface="微软雅黑"/>
              </a:rPr>
              <a:t> </a:t>
            </a:r>
            <a:r>
              <a:rPr dirty="0" sz="2550" spc="5">
                <a:latin typeface="Times New Roman"/>
                <a:cs typeface="Times New Roman"/>
              </a:rPr>
              <a:t>6</a:t>
            </a:r>
            <a:r>
              <a:rPr dirty="0" sz="2550" spc="260">
                <a:latin typeface="Times New Roman"/>
                <a:cs typeface="Times New Roman"/>
              </a:rPr>
              <a:t> </a:t>
            </a:r>
            <a:r>
              <a:rPr dirty="0" sz="2550" spc="-45">
                <a:latin typeface="Times New Roman"/>
                <a:cs typeface="Times New Roman"/>
              </a:rPr>
              <a:t>c</a:t>
            </a:r>
            <a:r>
              <a:rPr dirty="0" sz="2550" spc="195">
                <a:latin typeface="Times New Roman"/>
                <a:cs typeface="Times New Roman"/>
              </a:rPr>
              <a:t>m</a:t>
            </a:r>
            <a:r>
              <a:rPr dirty="0" sz="2550" spc="175">
                <a:latin typeface="微软雅黑"/>
                <a:cs typeface="微软雅黑"/>
              </a:rPr>
              <a:t>，振幅不同</a:t>
            </a:r>
            <a:r>
              <a:rPr dirty="0" sz="2550" spc="-95">
                <a:latin typeface="微软雅黑"/>
                <a:cs typeface="微软雅黑"/>
              </a:rPr>
              <a:t>，</a:t>
            </a:r>
            <a:r>
              <a:rPr dirty="0" sz="2550" spc="10">
                <a:latin typeface="Times New Roman"/>
                <a:cs typeface="Times New Roman"/>
              </a:rPr>
              <a:t>A</a:t>
            </a:r>
            <a:r>
              <a:rPr dirty="0" sz="2550" spc="235">
                <a:latin typeface="Times New Roman"/>
                <a:cs typeface="Times New Roman"/>
              </a:rPr>
              <a:t> </a:t>
            </a:r>
            <a:r>
              <a:rPr dirty="0" sz="2550" spc="175">
                <a:latin typeface="微软雅黑"/>
                <a:cs typeface="微软雅黑"/>
              </a:rPr>
              <a:t>错误</a:t>
            </a:r>
            <a:r>
              <a:rPr dirty="0" sz="2550" spc="-95">
                <a:latin typeface="微软雅黑"/>
                <a:cs typeface="微软雅黑"/>
              </a:rPr>
              <a:t>；</a:t>
            </a:r>
            <a:r>
              <a:rPr dirty="0" sz="2550" spc="175">
                <a:latin typeface="微软雅黑"/>
                <a:cs typeface="微软雅黑"/>
              </a:rPr>
              <a:t>它们的周</a:t>
            </a:r>
            <a:r>
              <a:rPr dirty="0" sz="2550" spc="15">
                <a:latin typeface="微软雅黑"/>
                <a:cs typeface="微软雅黑"/>
              </a:rPr>
              <a:t>期</a:t>
            </a:r>
            <a:r>
              <a:rPr dirty="0" sz="2550" spc="225">
                <a:latin typeface="微软雅黑"/>
                <a:cs typeface="微软雅黑"/>
              </a:rPr>
              <a:t> </a:t>
            </a:r>
            <a:r>
              <a:rPr dirty="0" sz="2550" spc="10">
                <a:latin typeface="Times New Roman"/>
                <a:cs typeface="Times New Roman"/>
              </a:rPr>
              <a:t>T</a:t>
            </a:r>
            <a:r>
              <a:rPr dirty="0" sz="2550" spc="250">
                <a:latin typeface="Times New Roman"/>
                <a:cs typeface="Times New Roman"/>
              </a:rPr>
              <a:t> </a:t>
            </a:r>
            <a:r>
              <a:rPr dirty="0" sz="2550" spc="175">
                <a:latin typeface="微软雅黑"/>
                <a:cs typeface="微软雅黑"/>
              </a:rPr>
              <a:t>＝</a:t>
            </a:r>
            <a:r>
              <a:rPr dirty="0" u="heavy" baseline="39215" sz="382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baseline="39215" sz="3825" spc="12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baseline="39215" sz="3825" spc="12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dirty="0" u="heavy" baseline="39215" sz="3825" spc="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π</a:t>
            </a:r>
            <a:r>
              <a:rPr dirty="0" baseline="39215" sz="3825">
                <a:latin typeface="Times New Roman"/>
                <a:cs typeface="Times New Roman"/>
              </a:rPr>
              <a:t>	</a:t>
            </a:r>
            <a:r>
              <a:rPr dirty="0" sz="2550" spc="95">
                <a:latin typeface="Times New Roman"/>
                <a:cs typeface="Times New Roman"/>
              </a:rPr>
              <a:t>s</a:t>
            </a:r>
            <a:r>
              <a:rPr dirty="0" sz="2550" spc="175">
                <a:latin typeface="微软雅黑"/>
                <a:cs typeface="微软雅黑"/>
              </a:rPr>
              <a:t>＝</a:t>
            </a:r>
            <a:r>
              <a:rPr dirty="0" sz="2550" spc="85">
                <a:latin typeface="Times New Roman"/>
                <a:cs typeface="Times New Roman"/>
              </a:rPr>
              <a:t>0</a:t>
            </a:r>
            <a:r>
              <a:rPr dirty="0" sz="2550" spc="175">
                <a:latin typeface="Times New Roman"/>
                <a:cs typeface="Times New Roman"/>
              </a:rPr>
              <a:t>.</a:t>
            </a:r>
            <a:r>
              <a:rPr dirty="0" sz="2550" spc="-190">
                <a:latin typeface="Times New Roman"/>
                <a:cs typeface="Times New Roman"/>
              </a:rPr>
              <a:t>0</a:t>
            </a:r>
            <a:r>
              <a:rPr dirty="0" sz="2550" spc="5">
                <a:latin typeface="Times New Roman"/>
                <a:cs typeface="Times New Roman"/>
              </a:rPr>
              <a:t>2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32786" y="3211601"/>
            <a:ext cx="5849620" cy="2597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078730" algn="l"/>
                <a:tab pos="5738495" algn="l"/>
              </a:tabLst>
            </a:pPr>
            <a:r>
              <a:rPr dirty="0" sz="1500" spc="20">
                <a:latin typeface="Times New Roman"/>
                <a:cs typeface="Times New Roman"/>
              </a:rPr>
              <a:t>2</a:t>
            </a:r>
            <a:r>
              <a:rPr dirty="0" sz="1500" spc="20">
                <a:latin typeface="Times New Roman"/>
                <a:cs typeface="Times New Roman"/>
              </a:rPr>
              <a:t>	</a:t>
            </a:r>
            <a:r>
              <a:rPr dirty="0" sz="1500" spc="20">
                <a:latin typeface="Times New Roman"/>
                <a:cs typeface="Times New Roman"/>
              </a:rPr>
              <a:t>2</a:t>
            </a:r>
            <a:r>
              <a:rPr dirty="0" sz="1500" spc="20">
                <a:latin typeface="Times New Roman"/>
                <a:cs typeface="Times New Roman"/>
              </a:rPr>
              <a:t>	</a:t>
            </a:r>
            <a:r>
              <a:rPr dirty="0" sz="1500" spc="20"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10016" y="3211614"/>
            <a:ext cx="1750695" cy="4159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32765" algn="l"/>
                <a:tab pos="1400175" algn="l"/>
              </a:tabLst>
            </a:pPr>
            <a:r>
              <a:rPr dirty="0" sz="2550" spc="5">
                <a:latin typeface="Times New Roman"/>
                <a:cs typeface="Times New Roman"/>
              </a:rPr>
              <a:t>4</a:t>
            </a:r>
            <a:r>
              <a:rPr dirty="0" sz="2550" spc="5">
                <a:latin typeface="Times New Roman"/>
                <a:cs typeface="Times New Roman"/>
              </a:rPr>
              <a:t>	</a:t>
            </a:r>
            <a:r>
              <a:rPr dirty="0" sz="2550" spc="5">
                <a:latin typeface="Times New Roman"/>
                <a:cs typeface="Times New Roman"/>
              </a:rPr>
              <a:t>3</a:t>
            </a:r>
            <a:r>
              <a:rPr dirty="0" sz="2550" spc="5">
                <a:latin typeface="Times New Roman"/>
                <a:cs typeface="Times New Roman"/>
              </a:rPr>
              <a:t>	</a:t>
            </a:r>
            <a:r>
              <a:rPr dirty="0" sz="2550" spc="85">
                <a:latin typeface="Times New Roman"/>
                <a:cs typeface="Times New Roman"/>
              </a:rPr>
              <a:t>1</a:t>
            </a:r>
            <a:r>
              <a:rPr dirty="0" sz="2550" spc="5">
                <a:latin typeface="Times New Roman"/>
                <a:cs typeface="Times New Roman"/>
              </a:rPr>
              <a:t>2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38719" y="3016377"/>
            <a:ext cx="8958580" cy="4159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45185" algn="l"/>
                <a:tab pos="1539240" algn="l"/>
                <a:tab pos="4801235" algn="l"/>
              </a:tabLst>
            </a:pPr>
            <a:r>
              <a:rPr dirty="0" sz="2550" spc="95">
                <a:latin typeface="Times New Roman"/>
                <a:cs typeface="Times New Roman"/>
              </a:rPr>
              <a:t>s</a:t>
            </a:r>
            <a:r>
              <a:rPr dirty="0" sz="2550" spc="95">
                <a:latin typeface="微软雅黑"/>
                <a:cs typeface="微软雅黑"/>
              </a:rPr>
              <a:t>＝</a:t>
            </a:r>
            <a:r>
              <a:rPr dirty="0" sz="2550" spc="95">
                <a:latin typeface="Times New Roman"/>
                <a:cs typeface="Times New Roman"/>
              </a:rPr>
              <a:t>T	</a:t>
            </a:r>
            <a:r>
              <a:rPr dirty="0" sz="2550" spc="95">
                <a:latin typeface="微软雅黑"/>
                <a:cs typeface="微软雅黑"/>
              </a:rPr>
              <a:t>，</a:t>
            </a:r>
            <a:r>
              <a:rPr dirty="0" sz="2550" spc="95">
                <a:latin typeface="Times New Roman"/>
                <a:cs typeface="Times New Roman"/>
              </a:rPr>
              <a:t>B	</a:t>
            </a:r>
            <a:r>
              <a:rPr dirty="0" sz="2550" spc="175">
                <a:latin typeface="微软雅黑"/>
                <a:cs typeface="微软雅黑"/>
              </a:rPr>
              <a:t>正确；它们的相位</a:t>
            </a:r>
            <a:r>
              <a:rPr dirty="0" sz="2550" spc="15">
                <a:latin typeface="微软雅黑"/>
                <a:cs typeface="微软雅黑"/>
              </a:rPr>
              <a:t>差	</a:t>
            </a:r>
            <a:r>
              <a:rPr dirty="0" sz="2550" spc="10">
                <a:latin typeface="Times New Roman"/>
                <a:cs typeface="Times New Roman"/>
              </a:rPr>
              <a:t>Δ </a:t>
            </a:r>
            <a:r>
              <a:rPr dirty="0" sz="2550" spc="25">
                <a:latin typeface="Times New Roman"/>
                <a:cs typeface="Times New Roman"/>
              </a:rPr>
              <a:t>φ</a:t>
            </a:r>
            <a:r>
              <a:rPr dirty="0" sz="2550" spc="25">
                <a:latin typeface="微软雅黑"/>
                <a:cs typeface="微软雅黑"/>
              </a:rPr>
              <a:t>＝</a:t>
            </a:r>
            <a:r>
              <a:rPr dirty="0" sz="2550" spc="25">
                <a:latin typeface="Times New Roman"/>
                <a:cs typeface="Times New Roman"/>
              </a:rPr>
              <a:t>φ </a:t>
            </a:r>
            <a:r>
              <a:rPr dirty="0" sz="2550" spc="95">
                <a:latin typeface="微软雅黑"/>
                <a:cs typeface="微软雅黑"/>
              </a:rPr>
              <a:t>－</a:t>
            </a:r>
            <a:r>
              <a:rPr dirty="0" sz="2550" spc="95">
                <a:latin typeface="Times New Roman"/>
                <a:cs typeface="Times New Roman"/>
              </a:rPr>
              <a:t>φ </a:t>
            </a:r>
            <a:r>
              <a:rPr dirty="0" sz="2550" spc="140">
                <a:latin typeface="微软雅黑"/>
                <a:cs typeface="微软雅黑"/>
              </a:rPr>
              <a:t>＝</a:t>
            </a:r>
            <a:r>
              <a:rPr dirty="0" u="heavy" baseline="39215" sz="3825" spc="209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π</a:t>
            </a:r>
            <a:r>
              <a:rPr dirty="0" sz="2550" spc="140">
                <a:latin typeface="微软雅黑"/>
                <a:cs typeface="微软雅黑"/>
              </a:rPr>
              <a:t>－</a:t>
            </a:r>
            <a:r>
              <a:rPr dirty="0" u="heavy" baseline="39215" sz="3825" spc="209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π</a:t>
            </a:r>
            <a:r>
              <a:rPr dirty="0" sz="2550" spc="140">
                <a:latin typeface="微软雅黑"/>
                <a:cs typeface="微软雅黑"/>
              </a:rPr>
              <a:t>＝－</a:t>
            </a:r>
            <a:r>
              <a:rPr dirty="0" u="heavy" baseline="39215" sz="3825" spc="209">
                <a:uFill>
                  <a:solidFill>
                    <a:srgbClr val="000000"/>
                  </a:solidFill>
                </a:uFill>
                <a:latin typeface="微软雅黑"/>
                <a:cs typeface="微软雅黑"/>
              </a:rPr>
              <a:t> </a:t>
            </a:r>
            <a:r>
              <a:rPr dirty="0" u="heavy" baseline="39215" sz="3825" spc="7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π</a:t>
            </a:r>
            <a:r>
              <a:rPr dirty="0" baseline="39215" sz="3825" spc="7">
                <a:latin typeface="Times New Roman"/>
                <a:cs typeface="Times New Roman"/>
              </a:rPr>
              <a:t> </a:t>
            </a:r>
            <a:r>
              <a:rPr dirty="0" sz="2550" spc="15">
                <a:latin typeface="微软雅黑"/>
                <a:cs typeface="微软雅黑"/>
              </a:rPr>
              <a:t>为</a:t>
            </a:r>
            <a:endParaRPr sz="255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8719" y="3699713"/>
            <a:ext cx="6980555" cy="4159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550" spc="175">
                <a:latin typeface="微软雅黑"/>
                <a:cs typeface="微软雅黑"/>
              </a:rPr>
              <a:t>一常数，</a:t>
            </a:r>
            <a:r>
              <a:rPr dirty="0" sz="2550" spc="15">
                <a:latin typeface="微软雅黑"/>
                <a:cs typeface="微软雅黑"/>
              </a:rPr>
              <a:t>故</a:t>
            </a:r>
            <a:r>
              <a:rPr dirty="0" sz="2550" spc="210">
                <a:latin typeface="微软雅黑"/>
                <a:cs typeface="微软雅黑"/>
              </a:rPr>
              <a:t> </a:t>
            </a:r>
            <a:r>
              <a:rPr dirty="0" sz="2550" spc="10">
                <a:latin typeface="Times New Roman"/>
                <a:cs typeface="Times New Roman"/>
              </a:rPr>
              <a:t>C</a:t>
            </a:r>
            <a:r>
              <a:rPr dirty="0" sz="2550" spc="100">
                <a:latin typeface="Times New Roman"/>
                <a:cs typeface="Times New Roman"/>
              </a:rPr>
              <a:t> </a:t>
            </a:r>
            <a:r>
              <a:rPr dirty="0" sz="2550" spc="175">
                <a:latin typeface="微软雅黑"/>
                <a:cs typeface="微软雅黑"/>
              </a:rPr>
              <a:t>正确；振动步调不一致</a:t>
            </a:r>
            <a:r>
              <a:rPr dirty="0" sz="2550" spc="95">
                <a:latin typeface="微软雅黑"/>
                <a:cs typeface="微软雅黑"/>
              </a:rPr>
              <a:t>，</a:t>
            </a:r>
            <a:r>
              <a:rPr dirty="0" sz="2550" spc="95">
                <a:latin typeface="Times New Roman"/>
                <a:cs typeface="Times New Roman"/>
              </a:rPr>
              <a:t>D</a:t>
            </a:r>
            <a:r>
              <a:rPr dirty="0" sz="2550" spc="-40">
                <a:latin typeface="Times New Roman"/>
                <a:cs typeface="Times New Roman"/>
              </a:rPr>
              <a:t> </a:t>
            </a:r>
            <a:r>
              <a:rPr dirty="0" sz="2550" spc="175">
                <a:latin typeface="微软雅黑"/>
                <a:cs typeface="微软雅黑"/>
              </a:rPr>
              <a:t>错</a:t>
            </a:r>
            <a:r>
              <a:rPr dirty="0" sz="2550" spc="15">
                <a:latin typeface="微软雅黑"/>
                <a:cs typeface="微软雅黑"/>
              </a:rPr>
              <a:t>误</a:t>
            </a:r>
            <a:endParaRPr sz="255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1840" y="0"/>
            <a:ext cx="2058670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>
                <a:solidFill>
                  <a:srgbClr val="F1F1F1"/>
                </a:solidFill>
                <a:latin typeface="华文楷体"/>
                <a:cs typeface="华文楷体"/>
              </a:rPr>
              <a:t>高中物</a:t>
            </a:r>
            <a:r>
              <a:rPr dirty="0" sz="4000" spc="-10" b="1">
                <a:solidFill>
                  <a:srgbClr val="F1F1F1"/>
                </a:solidFill>
                <a:latin typeface="华文楷体"/>
                <a:cs typeface="华文楷体"/>
              </a:rPr>
              <a:t>理</a:t>
            </a:r>
            <a:endParaRPr sz="40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68574" y="2688158"/>
            <a:ext cx="7024065" cy="2825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8914" y="904328"/>
            <a:ext cx="865720" cy="459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74254" y="967193"/>
            <a:ext cx="242150" cy="3399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45399" y="904963"/>
            <a:ext cx="1331175" cy="458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0184" y="1633943"/>
            <a:ext cx="2491320" cy="4599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95529" y="1927948"/>
            <a:ext cx="115785" cy="1157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11614" y="2044788"/>
            <a:ext cx="3425405" cy="853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520173" y="1346580"/>
            <a:ext cx="29108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60905" algn="l"/>
              </a:tabLst>
            </a:pPr>
            <a:r>
              <a:rPr dirty="0" sz="3600" spc="-5" b="1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dirty="0" sz="3600" b="1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r>
              <a:rPr dirty="0" sz="3600" spc="-5" b="1">
                <a:solidFill>
                  <a:srgbClr val="FF0000"/>
                </a:solidFill>
                <a:latin typeface="Times New Roman"/>
                <a:cs typeface="Times New Roman"/>
              </a:rPr>
              <a:t>sin</a:t>
            </a:r>
            <a:r>
              <a:rPr dirty="0" sz="3600" b="1">
                <a:solidFill>
                  <a:srgbClr val="FF0000"/>
                </a:solidFill>
                <a:latin typeface="Times New Roman"/>
                <a:cs typeface="Times New Roman"/>
              </a:rPr>
              <a:t>(2π	)cm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95510" y="1595653"/>
            <a:ext cx="284073" cy="2751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55056" y="1540408"/>
            <a:ext cx="186080" cy="3304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高中物</a:t>
            </a:r>
            <a:r>
              <a:rPr dirty="0" spc="-10"/>
              <a:t>理</a:t>
            </a:r>
          </a:p>
        </p:txBody>
      </p:sp>
      <p:sp>
        <p:nvSpPr>
          <p:cNvPr id="3" name="object 3"/>
          <p:cNvSpPr/>
          <p:nvPr/>
        </p:nvSpPr>
        <p:spPr>
          <a:xfrm>
            <a:off x="1020673" y="1499679"/>
            <a:ext cx="762190" cy="4065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40763" y="1555559"/>
            <a:ext cx="195770" cy="305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71268" y="1599374"/>
            <a:ext cx="106235" cy="2624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63368" y="1497774"/>
            <a:ext cx="5720905" cy="4097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970748" y="1522539"/>
            <a:ext cx="734250" cy="3392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23858" y="1498409"/>
            <a:ext cx="2114105" cy="4091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828248" y="1522539"/>
            <a:ext cx="730440" cy="3392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577548" y="1752409"/>
            <a:ext cx="115760" cy="153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8424" y="2049957"/>
            <a:ext cx="2530690" cy="413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71114" y="2079802"/>
            <a:ext cx="419950" cy="3380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94659" y="2054402"/>
            <a:ext cx="689825" cy="40788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860139" y="2099487"/>
            <a:ext cx="179285" cy="3183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74134" y="2183942"/>
            <a:ext cx="242150" cy="1710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356074" y="2075357"/>
            <a:ext cx="242150" cy="3424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567529" y="2050592"/>
            <a:ext cx="2152230" cy="4142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703034" y="2075357"/>
            <a:ext cx="737450" cy="3424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6144" y="2050592"/>
            <a:ext cx="3203867" cy="4116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605109" y="2166162"/>
            <a:ext cx="259930" cy="25294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808309" y="2101392"/>
            <a:ext cx="165430" cy="31644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924514" y="2114092"/>
            <a:ext cx="210400" cy="2993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213439" y="2300782"/>
            <a:ext cx="151345" cy="15388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85343" y="2594419"/>
            <a:ext cx="7157275" cy="41103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390993" y="2772854"/>
            <a:ext cx="445960" cy="8845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94218" y="2595054"/>
            <a:ext cx="1574355" cy="40405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5391" y="3044723"/>
            <a:ext cx="850722" cy="44178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94307" y="3223856"/>
            <a:ext cx="124650" cy="22371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49920" y="5091404"/>
            <a:ext cx="9601200" cy="190500"/>
          </a:xfrm>
          <a:custGeom>
            <a:avLst/>
            <a:gdLst/>
            <a:ahLst/>
            <a:cxnLst/>
            <a:rect l="l" t="t" r="r" b="b"/>
            <a:pathLst>
              <a:path w="9601200" h="190500">
                <a:moveTo>
                  <a:pt x="9410700" y="190500"/>
                </a:moveTo>
                <a:lnTo>
                  <a:pt x="9505950" y="95250"/>
                </a:lnTo>
                <a:lnTo>
                  <a:pt x="9410700" y="0"/>
                </a:lnTo>
                <a:lnTo>
                  <a:pt x="9563100" y="76200"/>
                </a:lnTo>
                <a:lnTo>
                  <a:pt x="9529762" y="76200"/>
                </a:lnTo>
                <a:lnTo>
                  <a:pt x="9529762" y="114300"/>
                </a:lnTo>
                <a:lnTo>
                  <a:pt x="9563100" y="114300"/>
                </a:lnTo>
                <a:lnTo>
                  <a:pt x="9410700" y="190500"/>
                </a:lnTo>
                <a:close/>
              </a:path>
              <a:path w="9601200" h="190500">
                <a:moveTo>
                  <a:pt x="9486900" y="114300"/>
                </a:moveTo>
                <a:lnTo>
                  <a:pt x="0" y="114300"/>
                </a:lnTo>
                <a:lnTo>
                  <a:pt x="0" y="76200"/>
                </a:lnTo>
                <a:lnTo>
                  <a:pt x="9486900" y="76200"/>
                </a:lnTo>
                <a:lnTo>
                  <a:pt x="9505950" y="95250"/>
                </a:lnTo>
                <a:lnTo>
                  <a:pt x="9486900" y="114300"/>
                </a:lnTo>
                <a:close/>
              </a:path>
              <a:path w="9601200" h="190500">
                <a:moveTo>
                  <a:pt x="9563100" y="114300"/>
                </a:moveTo>
                <a:lnTo>
                  <a:pt x="9529762" y="114300"/>
                </a:lnTo>
                <a:lnTo>
                  <a:pt x="9529762" y="76200"/>
                </a:lnTo>
                <a:lnTo>
                  <a:pt x="9563100" y="76200"/>
                </a:lnTo>
                <a:lnTo>
                  <a:pt x="9601200" y="95250"/>
                </a:lnTo>
                <a:lnTo>
                  <a:pt x="95631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63141" y="3942054"/>
            <a:ext cx="190500" cy="2303145"/>
          </a:xfrm>
          <a:custGeom>
            <a:avLst/>
            <a:gdLst/>
            <a:ahLst/>
            <a:cxnLst/>
            <a:rect l="l" t="t" r="r" b="b"/>
            <a:pathLst>
              <a:path w="190500" h="2303145">
                <a:moveTo>
                  <a:pt x="0" y="190500"/>
                </a:moveTo>
                <a:lnTo>
                  <a:pt x="95250" y="0"/>
                </a:lnTo>
                <a:lnTo>
                  <a:pt x="130968" y="71437"/>
                </a:lnTo>
                <a:lnTo>
                  <a:pt x="76200" y="71437"/>
                </a:lnTo>
                <a:lnTo>
                  <a:pt x="76200" y="114300"/>
                </a:lnTo>
                <a:lnTo>
                  <a:pt x="0" y="190500"/>
                </a:lnTo>
                <a:close/>
              </a:path>
              <a:path w="190500" h="2303145">
                <a:moveTo>
                  <a:pt x="76200" y="114300"/>
                </a:moveTo>
                <a:lnTo>
                  <a:pt x="76200" y="71437"/>
                </a:lnTo>
                <a:lnTo>
                  <a:pt x="114300" y="71437"/>
                </a:lnTo>
                <a:lnTo>
                  <a:pt x="114300" y="95250"/>
                </a:lnTo>
                <a:lnTo>
                  <a:pt x="95250" y="95250"/>
                </a:lnTo>
                <a:lnTo>
                  <a:pt x="76200" y="114300"/>
                </a:lnTo>
                <a:close/>
              </a:path>
              <a:path w="190500" h="2303145">
                <a:moveTo>
                  <a:pt x="190500" y="190500"/>
                </a:moveTo>
                <a:lnTo>
                  <a:pt x="114300" y="114300"/>
                </a:lnTo>
                <a:lnTo>
                  <a:pt x="114300" y="71437"/>
                </a:lnTo>
                <a:lnTo>
                  <a:pt x="130968" y="71437"/>
                </a:lnTo>
                <a:lnTo>
                  <a:pt x="190500" y="190500"/>
                </a:lnTo>
                <a:close/>
              </a:path>
              <a:path w="190500" h="2303145">
                <a:moveTo>
                  <a:pt x="114300" y="2302929"/>
                </a:moveTo>
                <a:lnTo>
                  <a:pt x="76200" y="2302929"/>
                </a:lnTo>
                <a:lnTo>
                  <a:pt x="76200" y="114300"/>
                </a:lnTo>
                <a:lnTo>
                  <a:pt x="95250" y="95250"/>
                </a:lnTo>
                <a:lnTo>
                  <a:pt x="114300" y="114300"/>
                </a:lnTo>
                <a:lnTo>
                  <a:pt x="114300" y="2302929"/>
                </a:lnTo>
                <a:close/>
              </a:path>
              <a:path w="190500" h="2303145">
                <a:moveTo>
                  <a:pt x="114300" y="114300"/>
                </a:moveTo>
                <a:lnTo>
                  <a:pt x="95250" y="95250"/>
                </a:lnTo>
                <a:lnTo>
                  <a:pt x="114300" y="95250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188948" y="5010249"/>
            <a:ext cx="203835" cy="450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95"/>
              </a:lnSpc>
            </a:pPr>
            <a:r>
              <a:rPr dirty="0" sz="3200" b="1">
                <a:latin typeface="Times New Roman"/>
                <a:cs typeface="Times New Roman"/>
              </a:rPr>
              <a:t>0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49920" y="5091404"/>
            <a:ext cx="9601200" cy="190500"/>
          </a:xfrm>
          <a:custGeom>
            <a:avLst/>
            <a:gdLst/>
            <a:ahLst/>
            <a:cxnLst/>
            <a:rect l="l" t="t" r="r" b="b"/>
            <a:pathLst>
              <a:path w="9601200" h="190500">
                <a:moveTo>
                  <a:pt x="9410700" y="190500"/>
                </a:moveTo>
                <a:lnTo>
                  <a:pt x="9505950" y="95250"/>
                </a:lnTo>
                <a:lnTo>
                  <a:pt x="9410700" y="0"/>
                </a:lnTo>
                <a:lnTo>
                  <a:pt x="9563100" y="76200"/>
                </a:lnTo>
                <a:lnTo>
                  <a:pt x="9529762" y="76200"/>
                </a:lnTo>
                <a:lnTo>
                  <a:pt x="9529762" y="114300"/>
                </a:lnTo>
                <a:lnTo>
                  <a:pt x="9563100" y="114300"/>
                </a:lnTo>
                <a:lnTo>
                  <a:pt x="9410700" y="190500"/>
                </a:lnTo>
                <a:close/>
              </a:path>
              <a:path w="9601200" h="190500">
                <a:moveTo>
                  <a:pt x="9486900" y="114300"/>
                </a:moveTo>
                <a:lnTo>
                  <a:pt x="0" y="114300"/>
                </a:lnTo>
                <a:lnTo>
                  <a:pt x="0" y="76200"/>
                </a:lnTo>
                <a:lnTo>
                  <a:pt x="9486900" y="76200"/>
                </a:lnTo>
                <a:lnTo>
                  <a:pt x="9505950" y="95250"/>
                </a:lnTo>
                <a:lnTo>
                  <a:pt x="9486900" y="114300"/>
                </a:lnTo>
                <a:close/>
              </a:path>
              <a:path w="9601200" h="190500">
                <a:moveTo>
                  <a:pt x="9563100" y="114300"/>
                </a:moveTo>
                <a:lnTo>
                  <a:pt x="9529762" y="114300"/>
                </a:lnTo>
                <a:lnTo>
                  <a:pt x="9529762" y="76200"/>
                </a:lnTo>
                <a:lnTo>
                  <a:pt x="9563100" y="76200"/>
                </a:lnTo>
                <a:lnTo>
                  <a:pt x="9601200" y="95250"/>
                </a:lnTo>
                <a:lnTo>
                  <a:pt x="95631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63141" y="3942054"/>
            <a:ext cx="190500" cy="2303145"/>
          </a:xfrm>
          <a:custGeom>
            <a:avLst/>
            <a:gdLst/>
            <a:ahLst/>
            <a:cxnLst/>
            <a:rect l="l" t="t" r="r" b="b"/>
            <a:pathLst>
              <a:path w="190500" h="2303145">
                <a:moveTo>
                  <a:pt x="0" y="190500"/>
                </a:moveTo>
                <a:lnTo>
                  <a:pt x="95250" y="0"/>
                </a:lnTo>
                <a:lnTo>
                  <a:pt x="130968" y="71437"/>
                </a:lnTo>
                <a:lnTo>
                  <a:pt x="76200" y="71437"/>
                </a:lnTo>
                <a:lnTo>
                  <a:pt x="76200" y="114300"/>
                </a:lnTo>
                <a:lnTo>
                  <a:pt x="0" y="190500"/>
                </a:lnTo>
                <a:close/>
              </a:path>
              <a:path w="190500" h="2303145">
                <a:moveTo>
                  <a:pt x="76200" y="114300"/>
                </a:moveTo>
                <a:lnTo>
                  <a:pt x="76200" y="71437"/>
                </a:lnTo>
                <a:lnTo>
                  <a:pt x="114300" y="71437"/>
                </a:lnTo>
                <a:lnTo>
                  <a:pt x="114300" y="95250"/>
                </a:lnTo>
                <a:lnTo>
                  <a:pt x="95250" y="95250"/>
                </a:lnTo>
                <a:lnTo>
                  <a:pt x="76200" y="114300"/>
                </a:lnTo>
                <a:close/>
              </a:path>
              <a:path w="190500" h="2303145">
                <a:moveTo>
                  <a:pt x="190500" y="190500"/>
                </a:moveTo>
                <a:lnTo>
                  <a:pt x="114300" y="114300"/>
                </a:lnTo>
                <a:lnTo>
                  <a:pt x="114300" y="71437"/>
                </a:lnTo>
                <a:lnTo>
                  <a:pt x="130968" y="71437"/>
                </a:lnTo>
                <a:lnTo>
                  <a:pt x="190500" y="190500"/>
                </a:lnTo>
                <a:close/>
              </a:path>
              <a:path w="190500" h="2303145">
                <a:moveTo>
                  <a:pt x="114300" y="2302929"/>
                </a:moveTo>
                <a:lnTo>
                  <a:pt x="76200" y="2302929"/>
                </a:lnTo>
                <a:lnTo>
                  <a:pt x="76200" y="114300"/>
                </a:lnTo>
                <a:lnTo>
                  <a:pt x="95250" y="95250"/>
                </a:lnTo>
                <a:lnTo>
                  <a:pt x="114300" y="114300"/>
                </a:lnTo>
                <a:lnTo>
                  <a:pt x="114300" y="2302929"/>
                </a:lnTo>
                <a:close/>
              </a:path>
              <a:path w="190500" h="2303145">
                <a:moveTo>
                  <a:pt x="114300" y="114300"/>
                </a:moveTo>
                <a:lnTo>
                  <a:pt x="95250" y="95250"/>
                </a:lnTo>
                <a:lnTo>
                  <a:pt x="114300" y="95250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436560" y="6065189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4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614360" y="606385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77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92147" y="6062522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969947" y="606117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147735" y="6059843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325535" y="6058509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503335" y="6057169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77" y="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681122" y="6055829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858922" y="605449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036709" y="6053163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214509" y="605181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92309" y="6050483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77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570096" y="6049149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747896" y="6047803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925684" y="6046470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103484" y="604513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281284" y="604379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77" y="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459071" y="604245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636871" y="6041123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814658" y="6039789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992458" y="6038443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170258" y="6037110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77" y="0"/>
                </a:lnTo>
              </a:path>
            </a:pathLst>
          </a:custGeom>
          <a:ln w="26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348046" y="603577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525846" y="603443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703633" y="603309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881433" y="6031763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059233" y="6030429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237020" y="6029083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414820" y="6027750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4" h="0">
                <a:moveTo>
                  <a:pt x="0" y="0"/>
                </a:moveTo>
                <a:lnTo>
                  <a:pt x="101790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592620" y="602641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4" h="0">
                <a:moveTo>
                  <a:pt x="0" y="0"/>
                </a:moveTo>
                <a:lnTo>
                  <a:pt x="101777" y="0"/>
                </a:lnTo>
              </a:path>
            </a:pathLst>
          </a:custGeom>
          <a:ln w="261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770408" y="6012713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190" y="25438"/>
                </a:moveTo>
                <a:lnTo>
                  <a:pt x="0" y="50"/>
                </a:lnTo>
                <a:lnTo>
                  <a:pt x="5676" y="0"/>
                </a:lnTo>
                <a:lnTo>
                  <a:pt x="5867" y="25400"/>
                </a:lnTo>
                <a:lnTo>
                  <a:pt x="190" y="254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8047215" y="5144376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4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018015" y="5106276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151740" y="5189854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656315" y="5182476"/>
            <a:ext cx="17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172421" y="5228818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688"/>
                </a:lnTo>
              </a:path>
            </a:pathLst>
          </a:custGeom>
          <a:ln w="25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171761" y="5051018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688"/>
                </a:lnTo>
              </a:path>
            </a:pathLst>
          </a:custGeom>
          <a:ln w="25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171107" y="4873218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688"/>
                </a:lnTo>
              </a:path>
            </a:pathLst>
          </a:custGeom>
          <a:ln w="257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170453" y="4695418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688"/>
                </a:lnTo>
              </a:path>
            </a:pathLst>
          </a:custGeom>
          <a:ln w="25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169792" y="4517618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01"/>
                </a:lnTo>
              </a:path>
            </a:pathLst>
          </a:custGeom>
          <a:ln w="25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156394" y="4376763"/>
            <a:ext cx="26034" cy="64769"/>
          </a:xfrm>
          <a:custGeom>
            <a:avLst/>
            <a:gdLst/>
            <a:ahLst/>
            <a:cxnLst/>
            <a:rect l="l" t="t" r="r" b="b"/>
            <a:pathLst>
              <a:path w="26035" h="64770">
                <a:moveTo>
                  <a:pt x="228" y="64757"/>
                </a:moveTo>
                <a:lnTo>
                  <a:pt x="0" y="88"/>
                </a:lnTo>
                <a:lnTo>
                  <a:pt x="25400" y="0"/>
                </a:lnTo>
                <a:lnTo>
                  <a:pt x="25628" y="64655"/>
                </a:lnTo>
                <a:lnTo>
                  <a:pt x="228" y="647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451267" y="5737421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4" h="0">
                <a:moveTo>
                  <a:pt x="0" y="0"/>
                </a:moveTo>
                <a:lnTo>
                  <a:pt x="101752" y="0"/>
                </a:lnTo>
              </a:path>
            </a:pathLst>
          </a:custGeom>
          <a:ln w="259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629067" y="573845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39" y="0"/>
                </a:lnTo>
              </a:path>
            </a:pathLst>
          </a:custGeom>
          <a:ln w="259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806867" y="5739485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39" y="0"/>
                </a:lnTo>
              </a:path>
            </a:pathLst>
          </a:custGeom>
          <a:ln w="259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984654" y="5740520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52" y="0"/>
                </a:lnTo>
              </a:path>
            </a:pathLst>
          </a:custGeom>
          <a:ln w="259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162454" y="5741555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52" y="0"/>
                </a:lnTo>
              </a:path>
            </a:pathLst>
          </a:custGeom>
          <a:ln w="259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340254" y="5742584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39" y="0"/>
                </a:lnTo>
              </a:path>
            </a:pathLst>
          </a:custGeom>
          <a:ln w="259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518054" y="5743619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39" y="0"/>
                </a:lnTo>
              </a:path>
            </a:pathLst>
          </a:custGeom>
          <a:ln w="259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695841" y="5744654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52" y="0"/>
                </a:lnTo>
              </a:path>
            </a:pathLst>
          </a:custGeom>
          <a:ln w="259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873641" y="5745683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52" y="0"/>
                </a:lnTo>
              </a:path>
            </a:pathLst>
          </a:custGeom>
          <a:ln w="259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051441" y="5746718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39" y="0"/>
                </a:lnTo>
              </a:path>
            </a:pathLst>
          </a:custGeom>
          <a:ln w="259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229241" y="5747753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39" y="0"/>
                </a:lnTo>
              </a:path>
            </a:pathLst>
          </a:custGeom>
          <a:ln w="259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407028" y="5748782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52" y="0"/>
                </a:lnTo>
              </a:path>
            </a:pathLst>
          </a:custGeom>
          <a:ln w="259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584828" y="574981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52" y="0"/>
                </a:lnTo>
              </a:path>
            </a:pathLst>
          </a:custGeom>
          <a:ln w="259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762628" y="5750852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39" y="0"/>
                </a:lnTo>
              </a:path>
            </a:pathLst>
          </a:custGeom>
          <a:ln w="259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940428" y="5751880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39" y="0"/>
                </a:lnTo>
              </a:path>
            </a:pathLst>
          </a:custGeom>
          <a:ln w="259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118228" y="5752915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39" y="0"/>
                </a:lnTo>
              </a:path>
            </a:pathLst>
          </a:custGeom>
          <a:ln w="259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296016" y="5753950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52" y="0"/>
                </a:lnTo>
              </a:path>
            </a:pathLst>
          </a:custGeom>
          <a:ln w="259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473816" y="5754979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52" y="0"/>
                </a:lnTo>
              </a:path>
            </a:pathLst>
          </a:custGeom>
          <a:ln w="259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651616" y="5756014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39" y="0"/>
                </a:lnTo>
              </a:path>
            </a:pathLst>
          </a:custGeom>
          <a:ln w="259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829416" y="5757049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39" y="0"/>
                </a:lnTo>
              </a:path>
            </a:pathLst>
          </a:custGeom>
          <a:ln w="259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007203" y="5758078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752" y="0"/>
                </a:lnTo>
              </a:path>
            </a:pathLst>
          </a:custGeom>
          <a:ln w="259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185003" y="5759081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 h="0">
                <a:moveTo>
                  <a:pt x="0" y="0"/>
                </a:moveTo>
                <a:lnTo>
                  <a:pt x="92290" y="0"/>
                </a:lnTo>
              </a:path>
            </a:pathLst>
          </a:custGeom>
          <a:ln w="2593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794789" y="5708586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39"/>
                </a:lnTo>
              </a:path>
            </a:pathLst>
          </a:custGeom>
          <a:ln w="2594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795754" y="5530786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39"/>
                </a:lnTo>
              </a:path>
            </a:pathLst>
          </a:custGeom>
          <a:ln w="2594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796720" y="5352986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739"/>
                </a:lnTo>
              </a:path>
            </a:pathLst>
          </a:custGeom>
          <a:ln w="2594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784699" y="5223865"/>
            <a:ext cx="26034" cy="53340"/>
          </a:xfrm>
          <a:custGeom>
            <a:avLst/>
            <a:gdLst/>
            <a:ahLst/>
            <a:cxnLst/>
            <a:rect l="l" t="t" r="r" b="b"/>
            <a:pathLst>
              <a:path w="26035" h="53339">
                <a:moveTo>
                  <a:pt x="25400" y="53060"/>
                </a:moveTo>
                <a:lnTo>
                  <a:pt x="0" y="52920"/>
                </a:lnTo>
                <a:lnTo>
                  <a:pt x="292" y="0"/>
                </a:lnTo>
                <a:lnTo>
                  <a:pt x="25692" y="139"/>
                </a:lnTo>
                <a:lnTo>
                  <a:pt x="25400" y="53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0" y="4603750"/>
            <a:ext cx="6504305" cy="1181100"/>
          </a:xfrm>
          <a:custGeom>
            <a:avLst/>
            <a:gdLst/>
            <a:ahLst/>
            <a:cxnLst/>
            <a:rect l="l" t="t" r="r" b="b"/>
            <a:pathLst>
              <a:path w="6504305" h="1181100">
                <a:moveTo>
                  <a:pt x="0" y="467360"/>
                </a:moveTo>
                <a:lnTo>
                  <a:pt x="0" y="425450"/>
                </a:lnTo>
                <a:lnTo>
                  <a:pt x="10858" y="420370"/>
                </a:lnTo>
                <a:lnTo>
                  <a:pt x="67424" y="396239"/>
                </a:lnTo>
                <a:lnTo>
                  <a:pt x="123952" y="370839"/>
                </a:lnTo>
                <a:lnTo>
                  <a:pt x="236893" y="322579"/>
                </a:lnTo>
                <a:lnTo>
                  <a:pt x="405892" y="254000"/>
                </a:lnTo>
                <a:lnTo>
                  <a:pt x="518147" y="210820"/>
                </a:lnTo>
                <a:lnTo>
                  <a:pt x="602157" y="180339"/>
                </a:lnTo>
                <a:lnTo>
                  <a:pt x="630110" y="171450"/>
                </a:lnTo>
                <a:lnTo>
                  <a:pt x="658037" y="161289"/>
                </a:lnTo>
                <a:lnTo>
                  <a:pt x="797267" y="116839"/>
                </a:lnTo>
                <a:lnTo>
                  <a:pt x="852766" y="101600"/>
                </a:lnTo>
                <a:lnTo>
                  <a:pt x="880465" y="92710"/>
                </a:lnTo>
                <a:lnTo>
                  <a:pt x="908126" y="86360"/>
                </a:lnTo>
                <a:lnTo>
                  <a:pt x="963358" y="71120"/>
                </a:lnTo>
                <a:lnTo>
                  <a:pt x="1045933" y="52070"/>
                </a:lnTo>
                <a:lnTo>
                  <a:pt x="1073391" y="46989"/>
                </a:lnTo>
                <a:lnTo>
                  <a:pt x="1100797" y="40639"/>
                </a:lnTo>
                <a:lnTo>
                  <a:pt x="1128179" y="35560"/>
                </a:lnTo>
                <a:lnTo>
                  <a:pt x="1155509" y="31750"/>
                </a:lnTo>
                <a:lnTo>
                  <a:pt x="1182801" y="26670"/>
                </a:lnTo>
                <a:lnTo>
                  <a:pt x="1291551" y="11429"/>
                </a:lnTo>
                <a:lnTo>
                  <a:pt x="1372641" y="3810"/>
                </a:lnTo>
                <a:lnTo>
                  <a:pt x="1453299" y="0"/>
                </a:lnTo>
                <a:lnTo>
                  <a:pt x="1560258" y="0"/>
                </a:lnTo>
                <a:lnTo>
                  <a:pt x="1586839" y="1270"/>
                </a:lnTo>
                <a:lnTo>
                  <a:pt x="1692351" y="11429"/>
                </a:lnTo>
                <a:lnTo>
                  <a:pt x="1744649" y="19050"/>
                </a:lnTo>
                <a:lnTo>
                  <a:pt x="1841941" y="38100"/>
                </a:lnTo>
                <a:lnTo>
                  <a:pt x="1454429" y="38100"/>
                </a:lnTo>
                <a:lnTo>
                  <a:pt x="1427873" y="39370"/>
                </a:lnTo>
                <a:lnTo>
                  <a:pt x="1428140" y="39370"/>
                </a:lnTo>
                <a:lnTo>
                  <a:pt x="1401521" y="40639"/>
                </a:lnTo>
                <a:lnTo>
                  <a:pt x="1401787" y="40639"/>
                </a:lnTo>
                <a:lnTo>
                  <a:pt x="1375117" y="41910"/>
                </a:lnTo>
                <a:lnTo>
                  <a:pt x="1375384" y="41910"/>
                </a:lnTo>
                <a:lnTo>
                  <a:pt x="1348651" y="44450"/>
                </a:lnTo>
                <a:lnTo>
                  <a:pt x="1348905" y="44450"/>
                </a:lnTo>
                <a:lnTo>
                  <a:pt x="1322133" y="46989"/>
                </a:lnTo>
                <a:lnTo>
                  <a:pt x="1322374" y="46989"/>
                </a:lnTo>
                <a:lnTo>
                  <a:pt x="1295539" y="49529"/>
                </a:lnTo>
                <a:lnTo>
                  <a:pt x="1295781" y="49529"/>
                </a:lnTo>
                <a:lnTo>
                  <a:pt x="1268907" y="53339"/>
                </a:lnTo>
                <a:lnTo>
                  <a:pt x="1269136" y="53339"/>
                </a:lnTo>
                <a:lnTo>
                  <a:pt x="1242199" y="55879"/>
                </a:lnTo>
                <a:lnTo>
                  <a:pt x="1242428" y="55879"/>
                </a:lnTo>
                <a:lnTo>
                  <a:pt x="1215453" y="59689"/>
                </a:lnTo>
                <a:lnTo>
                  <a:pt x="1215669" y="59689"/>
                </a:lnTo>
                <a:lnTo>
                  <a:pt x="1188643" y="64770"/>
                </a:lnTo>
                <a:lnTo>
                  <a:pt x="1188859" y="64770"/>
                </a:lnTo>
                <a:lnTo>
                  <a:pt x="1161783" y="68579"/>
                </a:lnTo>
                <a:lnTo>
                  <a:pt x="1161986" y="68579"/>
                </a:lnTo>
                <a:lnTo>
                  <a:pt x="1134859" y="73660"/>
                </a:lnTo>
                <a:lnTo>
                  <a:pt x="1135062" y="73660"/>
                </a:lnTo>
                <a:lnTo>
                  <a:pt x="1107897" y="78739"/>
                </a:lnTo>
                <a:lnTo>
                  <a:pt x="1108087" y="78739"/>
                </a:lnTo>
                <a:lnTo>
                  <a:pt x="1080871" y="83820"/>
                </a:lnTo>
                <a:lnTo>
                  <a:pt x="1081062" y="83820"/>
                </a:lnTo>
                <a:lnTo>
                  <a:pt x="1053807" y="90170"/>
                </a:lnTo>
                <a:lnTo>
                  <a:pt x="1053985" y="90170"/>
                </a:lnTo>
                <a:lnTo>
                  <a:pt x="1026680" y="95250"/>
                </a:lnTo>
                <a:lnTo>
                  <a:pt x="1026858" y="95250"/>
                </a:lnTo>
                <a:lnTo>
                  <a:pt x="999515" y="101600"/>
                </a:lnTo>
                <a:lnTo>
                  <a:pt x="999693" y="101600"/>
                </a:lnTo>
                <a:lnTo>
                  <a:pt x="972299" y="109220"/>
                </a:lnTo>
                <a:lnTo>
                  <a:pt x="972477" y="109220"/>
                </a:lnTo>
                <a:lnTo>
                  <a:pt x="945045" y="115570"/>
                </a:lnTo>
                <a:lnTo>
                  <a:pt x="945210" y="115570"/>
                </a:lnTo>
                <a:lnTo>
                  <a:pt x="917740" y="123189"/>
                </a:lnTo>
                <a:lnTo>
                  <a:pt x="917892" y="123189"/>
                </a:lnTo>
                <a:lnTo>
                  <a:pt x="890384" y="129539"/>
                </a:lnTo>
                <a:lnTo>
                  <a:pt x="890536" y="129539"/>
                </a:lnTo>
                <a:lnTo>
                  <a:pt x="862990" y="137160"/>
                </a:lnTo>
                <a:lnTo>
                  <a:pt x="863142" y="137160"/>
                </a:lnTo>
                <a:lnTo>
                  <a:pt x="835558" y="146050"/>
                </a:lnTo>
                <a:lnTo>
                  <a:pt x="835698" y="146050"/>
                </a:lnTo>
                <a:lnTo>
                  <a:pt x="808088" y="153670"/>
                </a:lnTo>
                <a:lnTo>
                  <a:pt x="808228" y="153670"/>
                </a:lnTo>
                <a:lnTo>
                  <a:pt x="780567" y="162560"/>
                </a:lnTo>
                <a:lnTo>
                  <a:pt x="780707" y="162560"/>
                </a:lnTo>
                <a:lnTo>
                  <a:pt x="753021" y="170179"/>
                </a:lnTo>
                <a:lnTo>
                  <a:pt x="725424" y="179070"/>
                </a:lnTo>
                <a:lnTo>
                  <a:pt x="725551" y="179070"/>
                </a:lnTo>
                <a:lnTo>
                  <a:pt x="697801" y="187960"/>
                </a:lnTo>
                <a:lnTo>
                  <a:pt x="670128" y="198120"/>
                </a:lnTo>
                <a:lnTo>
                  <a:pt x="642429" y="207010"/>
                </a:lnTo>
                <a:lnTo>
                  <a:pt x="614692" y="217170"/>
                </a:lnTo>
                <a:lnTo>
                  <a:pt x="586930" y="227329"/>
                </a:lnTo>
                <a:lnTo>
                  <a:pt x="559130" y="236220"/>
                </a:lnTo>
                <a:lnTo>
                  <a:pt x="531304" y="247650"/>
                </a:lnTo>
                <a:lnTo>
                  <a:pt x="531444" y="247650"/>
                </a:lnTo>
                <a:lnTo>
                  <a:pt x="475513" y="267970"/>
                </a:lnTo>
                <a:lnTo>
                  <a:pt x="475678" y="267970"/>
                </a:lnTo>
                <a:lnTo>
                  <a:pt x="419658" y="289560"/>
                </a:lnTo>
                <a:lnTo>
                  <a:pt x="419811" y="289560"/>
                </a:lnTo>
                <a:lnTo>
                  <a:pt x="363702" y="312420"/>
                </a:lnTo>
                <a:lnTo>
                  <a:pt x="363842" y="312420"/>
                </a:lnTo>
                <a:lnTo>
                  <a:pt x="307644" y="335279"/>
                </a:lnTo>
                <a:lnTo>
                  <a:pt x="307771" y="335279"/>
                </a:lnTo>
                <a:lnTo>
                  <a:pt x="251498" y="358139"/>
                </a:lnTo>
                <a:lnTo>
                  <a:pt x="195287" y="382270"/>
                </a:lnTo>
                <a:lnTo>
                  <a:pt x="138988" y="406400"/>
                </a:lnTo>
                <a:lnTo>
                  <a:pt x="82626" y="430529"/>
                </a:lnTo>
                <a:lnTo>
                  <a:pt x="26212" y="455929"/>
                </a:lnTo>
                <a:lnTo>
                  <a:pt x="0" y="467360"/>
                </a:lnTo>
                <a:close/>
              </a:path>
              <a:path w="6504305" h="1181100">
                <a:moveTo>
                  <a:pt x="3160217" y="601979"/>
                </a:moveTo>
                <a:lnTo>
                  <a:pt x="3135122" y="591820"/>
                </a:lnTo>
                <a:lnTo>
                  <a:pt x="3135312" y="591820"/>
                </a:lnTo>
                <a:lnTo>
                  <a:pt x="3110179" y="582929"/>
                </a:lnTo>
                <a:lnTo>
                  <a:pt x="3059671" y="565150"/>
                </a:lnTo>
                <a:lnTo>
                  <a:pt x="2984195" y="534670"/>
                </a:lnTo>
                <a:lnTo>
                  <a:pt x="2959112" y="525779"/>
                </a:lnTo>
                <a:lnTo>
                  <a:pt x="2934068" y="514350"/>
                </a:lnTo>
                <a:lnTo>
                  <a:pt x="2909023" y="504189"/>
                </a:lnTo>
                <a:lnTo>
                  <a:pt x="2759621" y="439420"/>
                </a:lnTo>
                <a:lnTo>
                  <a:pt x="2512034" y="325120"/>
                </a:lnTo>
                <a:lnTo>
                  <a:pt x="2462593" y="303529"/>
                </a:lnTo>
                <a:lnTo>
                  <a:pt x="2413139" y="280670"/>
                </a:lnTo>
                <a:lnTo>
                  <a:pt x="2363673" y="259079"/>
                </a:lnTo>
                <a:lnTo>
                  <a:pt x="2363825" y="259079"/>
                </a:lnTo>
                <a:lnTo>
                  <a:pt x="2314181" y="237489"/>
                </a:lnTo>
                <a:lnTo>
                  <a:pt x="2314346" y="237489"/>
                </a:lnTo>
                <a:lnTo>
                  <a:pt x="2264625" y="217170"/>
                </a:lnTo>
                <a:lnTo>
                  <a:pt x="2264778" y="217170"/>
                </a:lnTo>
                <a:lnTo>
                  <a:pt x="2239886" y="207010"/>
                </a:lnTo>
                <a:lnTo>
                  <a:pt x="2215070" y="196850"/>
                </a:lnTo>
                <a:lnTo>
                  <a:pt x="2215197" y="196850"/>
                </a:lnTo>
                <a:lnTo>
                  <a:pt x="2190242" y="186689"/>
                </a:lnTo>
                <a:lnTo>
                  <a:pt x="2190381" y="186689"/>
                </a:lnTo>
                <a:lnTo>
                  <a:pt x="2165400" y="177800"/>
                </a:lnTo>
                <a:lnTo>
                  <a:pt x="2165540" y="177800"/>
                </a:lnTo>
                <a:lnTo>
                  <a:pt x="2140534" y="167639"/>
                </a:lnTo>
                <a:lnTo>
                  <a:pt x="2140673" y="167639"/>
                </a:lnTo>
                <a:lnTo>
                  <a:pt x="2115642" y="158750"/>
                </a:lnTo>
                <a:lnTo>
                  <a:pt x="2115794" y="158750"/>
                </a:lnTo>
                <a:lnTo>
                  <a:pt x="2090712" y="149860"/>
                </a:lnTo>
                <a:lnTo>
                  <a:pt x="2090877" y="149860"/>
                </a:lnTo>
                <a:lnTo>
                  <a:pt x="2065769" y="140970"/>
                </a:lnTo>
                <a:lnTo>
                  <a:pt x="2065947" y="140970"/>
                </a:lnTo>
                <a:lnTo>
                  <a:pt x="2040801" y="133350"/>
                </a:lnTo>
                <a:lnTo>
                  <a:pt x="2040978" y="133350"/>
                </a:lnTo>
                <a:lnTo>
                  <a:pt x="2015794" y="124460"/>
                </a:lnTo>
                <a:lnTo>
                  <a:pt x="2015985" y="124460"/>
                </a:lnTo>
                <a:lnTo>
                  <a:pt x="1990750" y="116839"/>
                </a:lnTo>
                <a:lnTo>
                  <a:pt x="1990953" y="116839"/>
                </a:lnTo>
                <a:lnTo>
                  <a:pt x="1965680" y="109220"/>
                </a:lnTo>
                <a:lnTo>
                  <a:pt x="1965896" y="109220"/>
                </a:lnTo>
                <a:lnTo>
                  <a:pt x="1940572" y="102870"/>
                </a:lnTo>
                <a:lnTo>
                  <a:pt x="1940801" y="102870"/>
                </a:lnTo>
                <a:lnTo>
                  <a:pt x="1915426" y="95250"/>
                </a:lnTo>
                <a:lnTo>
                  <a:pt x="1915668" y="95250"/>
                </a:lnTo>
                <a:lnTo>
                  <a:pt x="1890242" y="88900"/>
                </a:lnTo>
                <a:lnTo>
                  <a:pt x="1890483" y="88900"/>
                </a:lnTo>
                <a:lnTo>
                  <a:pt x="1865020" y="82550"/>
                </a:lnTo>
                <a:lnTo>
                  <a:pt x="1865274" y="82550"/>
                </a:lnTo>
                <a:lnTo>
                  <a:pt x="1839747" y="76200"/>
                </a:lnTo>
                <a:lnTo>
                  <a:pt x="1840014" y="76200"/>
                </a:lnTo>
                <a:lnTo>
                  <a:pt x="1814436" y="71120"/>
                </a:lnTo>
                <a:lnTo>
                  <a:pt x="1814715" y="71120"/>
                </a:lnTo>
                <a:lnTo>
                  <a:pt x="1789074" y="66039"/>
                </a:lnTo>
                <a:lnTo>
                  <a:pt x="1789366" y="66039"/>
                </a:lnTo>
                <a:lnTo>
                  <a:pt x="1763674" y="60960"/>
                </a:lnTo>
                <a:lnTo>
                  <a:pt x="1763966" y="60960"/>
                </a:lnTo>
                <a:lnTo>
                  <a:pt x="1738210" y="57150"/>
                </a:lnTo>
                <a:lnTo>
                  <a:pt x="1738515" y="57150"/>
                </a:lnTo>
                <a:lnTo>
                  <a:pt x="1712696" y="53339"/>
                </a:lnTo>
                <a:lnTo>
                  <a:pt x="1713014" y="53339"/>
                </a:lnTo>
                <a:lnTo>
                  <a:pt x="1687131" y="49529"/>
                </a:lnTo>
                <a:lnTo>
                  <a:pt x="1687461" y="49529"/>
                </a:lnTo>
                <a:lnTo>
                  <a:pt x="1661515" y="45720"/>
                </a:lnTo>
                <a:lnTo>
                  <a:pt x="1661845" y="45720"/>
                </a:lnTo>
                <a:lnTo>
                  <a:pt x="1635836" y="43179"/>
                </a:lnTo>
                <a:lnTo>
                  <a:pt x="1636166" y="43179"/>
                </a:lnTo>
                <a:lnTo>
                  <a:pt x="1610093" y="41910"/>
                </a:lnTo>
                <a:lnTo>
                  <a:pt x="1610436" y="41910"/>
                </a:lnTo>
                <a:lnTo>
                  <a:pt x="1584286" y="39370"/>
                </a:lnTo>
                <a:lnTo>
                  <a:pt x="1584642" y="39370"/>
                </a:lnTo>
                <a:lnTo>
                  <a:pt x="1558417" y="38100"/>
                </a:lnTo>
                <a:lnTo>
                  <a:pt x="1841941" y="38100"/>
                </a:lnTo>
                <a:lnTo>
                  <a:pt x="1925535" y="58420"/>
                </a:lnTo>
                <a:lnTo>
                  <a:pt x="2052942" y="96520"/>
                </a:lnTo>
                <a:lnTo>
                  <a:pt x="2153958" y="132079"/>
                </a:lnTo>
                <a:lnTo>
                  <a:pt x="2179104" y="142239"/>
                </a:lnTo>
                <a:lnTo>
                  <a:pt x="2204212" y="151129"/>
                </a:lnTo>
                <a:lnTo>
                  <a:pt x="2279370" y="181610"/>
                </a:lnTo>
                <a:lnTo>
                  <a:pt x="2478379" y="267970"/>
                </a:lnTo>
                <a:lnTo>
                  <a:pt x="2626893" y="336550"/>
                </a:lnTo>
                <a:lnTo>
                  <a:pt x="2725877" y="382270"/>
                </a:lnTo>
                <a:lnTo>
                  <a:pt x="2775343" y="403860"/>
                </a:lnTo>
                <a:lnTo>
                  <a:pt x="2824848" y="426720"/>
                </a:lnTo>
                <a:lnTo>
                  <a:pt x="2874391" y="448310"/>
                </a:lnTo>
                <a:lnTo>
                  <a:pt x="2874238" y="448310"/>
                </a:lnTo>
                <a:lnTo>
                  <a:pt x="2923984" y="469900"/>
                </a:lnTo>
                <a:lnTo>
                  <a:pt x="2923857" y="469900"/>
                </a:lnTo>
                <a:lnTo>
                  <a:pt x="2948762" y="480060"/>
                </a:lnTo>
                <a:lnTo>
                  <a:pt x="2973603" y="490220"/>
                </a:lnTo>
                <a:lnTo>
                  <a:pt x="2998457" y="500379"/>
                </a:lnTo>
                <a:lnTo>
                  <a:pt x="3023336" y="509270"/>
                </a:lnTo>
                <a:lnTo>
                  <a:pt x="3048241" y="519429"/>
                </a:lnTo>
                <a:lnTo>
                  <a:pt x="3048101" y="519429"/>
                </a:lnTo>
                <a:lnTo>
                  <a:pt x="3073171" y="528320"/>
                </a:lnTo>
                <a:lnTo>
                  <a:pt x="3073019" y="528320"/>
                </a:lnTo>
                <a:lnTo>
                  <a:pt x="3098126" y="538479"/>
                </a:lnTo>
                <a:lnTo>
                  <a:pt x="3097974" y="538479"/>
                </a:lnTo>
                <a:lnTo>
                  <a:pt x="3173742" y="565150"/>
                </a:lnTo>
                <a:lnTo>
                  <a:pt x="3261877" y="600710"/>
                </a:lnTo>
                <a:lnTo>
                  <a:pt x="3160026" y="600710"/>
                </a:lnTo>
                <a:lnTo>
                  <a:pt x="3160217" y="601979"/>
                </a:lnTo>
                <a:close/>
              </a:path>
              <a:path w="6504305" h="1181100">
                <a:moveTo>
                  <a:pt x="5351432" y="1055370"/>
                </a:moveTo>
                <a:lnTo>
                  <a:pt x="5225923" y="1055370"/>
                </a:lnTo>
                <a:lnTo>
                  <a:pt x="5257888" y="1045210"/>
                </a:lnTo>
                <a:lnTo>
                  <a:pt x="5257723" y="1045210"/>
                </a:lnTo>
                <a:lnTo>
                  <a:pt x="5289804" y="1035050"/>
                </a:lnTo>
                <a:lnTo>
                  <a:pt x="5289651" y="1035050"/>
                </a:lnTo>
                <a:lnTo>
                  <a:pt x="5321820" y="1024889"/>
                </a:lnTo>
                <a:lnTo>
                  <a:pt x="5321668" y="1024889"/>
                </a:lnTo>
                <a:lnTo>
                  <a:pt x="5353913" y="1014729"/>
                </a:lnTo>
                <a:lnTo>
                  <a:pt x="5353773" y="1014729"/>
                </a:lnTo>
                <a:lnTo>
                  <a:pt x="5386057" y="1003300"/>
                </a:lnTo>
                <a:lnTo>
                  <a:pt x="5418239" y="991870"/>
                </a:lnTo>
                <a:lnTo>
                  <a:pt x="5450433" y="980439"/>
                </a:lnTo>
                <a:lnTo>
                  <a:pt x="5482602" y="969010"/>
                </a:lnTo>
                <a:lnTo>
                  <a:pt x="5514746" y="957579"/>
                </a:lnTo>
                <a:lnTo>
                  <a:pt x="5546826" y="944879"/>
                </a:lnTo>
                <a:lnTo>
                  <a:pt x="5578830" y="933450"/>
                </a:lnTo>
                <a:lnTo>
                  <a:pt x="5610733" y="920750"/>
                </a:lnTo>
                <a:lnTo>
                  <a:pt x="5642508" y="908050"/>
                </a:lnTo>
                <a:lnTo>
                  <a:pt x="5705640" y="882650"/>
                </a:lnTo>
                <a:lnTo>
                  <a:pt x="5705500" y="882650"/>
                </a:lnTo>
                <a:lnTo>
                  <a:pt x="5767959" y="857250"/>
                </a:lnTo>
                <a:lnTo>
                  <a:pt x="5829338" y="831850"/>
                </a:lnTo>
                <a:lnTo>
                  <a:pt x="5889599" y="805179"/>
                </a:lnTo>
                <a:lnTo>
                  <a:pt x="5948553" y="779779"/>
                </a:lnTo>
                <a:lnTo>
                  <a:pt x="6006033" y="754379"/>
                </a:lnTo>
                <a:lnTo>
                  <a:pt x="6061862" y="730250"/>
                </a:lnTo>
                <a:lnTo>
                  <a:pt x="6310210" y="619760"/>
                </a:lnTo>
                <a:lnTo>
                  <a:pt x="6428359" y="570229"/>
                </a:lnTo>
                <a:lnTo>
                  <a:pt x="6445415" y="563879"/>
                </a:lnTo>
                <a:lnTo>
                  <a:pt x="6461671" y="557529"/>
                </a:lnTo>
                <a:lnTo>
                  <a:pt x="6477101" y="552450"/>
                </a:lnTo>
                <a:lnTo>
                  <a:pt x="6491389" y="547370"/>
                </a:lnTo>
                <a:lnTo>
                  <a:pt x="6503860" y="582929"/>
                </a:lnTo>
                <a:lnTo>
                  <a:pt x="6489573" y="588010"/>
                </a:lnTo>
                <a:lnTo>
                  <a:pt x="6489839" y="588010"/>
                </a:lnTo>
                <a:lnTo>
                  <a:pt x="6474675" y="593089"/>
                </a:lnTo>
                <a:lnTo>
                  <a:pt x="6474904" y="593089"/>
                </a:lnTo>
                <a:lnTo>
                  <a:pt x="6458877" y="599439"/>
                </a:lnTo>
                <a:lnTo>
                  <a:pt x="6459054" y="599439"/>
                </a:lnTo>
                <a:lnTo>
                  <a:pt x="6442202" y="605789"/>
                </a:lnTo>
                <a:lnTo>
                  <a:pt x="6442417" y="605789"/>
                </a:lnTo>
                <a:lnTo>
                  <a:pt x="6409285" y="619760"/>
                </a:lnTo>
                <a:lnTo>
                  <a:pt x="6406502" y="619760"/>
                </a:lnTo>
                <a:lnTo>
                  <a:pt x="6367259" y="636270"/>
                </a:lnTo>
                <a:lnTo>
                  <a:pt x="6367424" y="636270"/>
                </a:lnTo>
                <a:lnTo>
                  <a:pt x="6325273" y="655320"/>
                </a:lnTo>
                <a:lnTo>
                  <a:pt x="6280505" y="674370"/>
                </a:lnTo>
                <a:lnTo>
                  <a:pt x="6183350" y="717550"/>
                </a:lnTo>
                <a:lnTo>
                  <a:pt x="6077292" y="764539"/>
                </a:lnTo>
                <a:lnTo>
                  <a:pt x="6021349" y="789939"/>
                </a:lnTo>
                <a:lnTo>
                  <a:pt x="5963729" y="815339"/>
                </a:lnTo>
                <a:lnTo>
                  <a:pt x="5782475" y="892810"/>
                </a:lnTo>
                <a:lnTo>
                  <a:pt x="5560237" y="981710"/>
                </a:lnTo>
                <a:lnTo>
                  <a:pt x="5495569" y="1004570"/>
                </a:lnTo>
                <a:lnTo>
                  <a:pt x="5463159" y="1017270"/>
                </a:lnTo>
                <a:lnTo>
                  <a:pt x="5398262" y="1040129"/>
                </a:lnTo>
                <a:lnTo>
                  <a:pt x="5365826" y="1050289"/>
                </a:lnTo>
                <a:lnTo>
                  <a:pt x="5351432" y="1055370"/>
                </a:lnTo>
                <a:close/>
              </a:path>
              <a:path w="6504305" h="1181100">
                <a:moveTo>
                  <a:pt x="4767453" y="1179829"/>
                </a:moveTo>
                <a:lnTo>
                  <a:pt x="4673015" y="1179829"/>
                </a:lnTo>
                <a:lnTo>
                  <a:pt x="4646396" y="1177289"/>
                </a:lnTo>
                <a:lnTo>
                  <a:pt x="4633112" y="1177289"/>
                </a:lnTo>
                <a:lnTo>
                  <a:pt x="4593285" y="1173479"/>
                </a:lnTo>
                <a:lnTo>
                  <a:pt x="4488243" y="1158239"/>
                </a:lnTo>
                <a:lnTo>
                  <a:pt x="4462170" y="1153160"/>
                </a:lnTo>
                <a:lnTo>
                  <a:pt x="4436160" y="1146810"/>
                </a:lnTo>
                <a:lnTo>
                  <a:pt x="4410227" y="1141729"/>
                </a:lnTo>
                <a:lnTo>
                  <a:pt x="4384370" y="1135379"/>
                </a:lnTo>
                <a:lnTo>
                  <a:pt x="4358576" y="1127760"/>
                </a:lnTo>
                <a:lnTo>
                  <a:pt x="4332846" y="1121410"/>
                </a:lnTo>
                <a:lnTo>
                  <a:pt x="4307179" y="1113789"/>
                </a:lnTo>
                <a:lnTo>
                  <a:pt x="4281563" y="1104900"/>
                </a:lnTo>
                <a:lnTo>
                  <a:pt x="4256024" y="1097279"/>
                </a:lnTo>
                <a:lnTo>
                  <a:pt x="4179709" y="1070610"/>
                </a:lnTo>
                <a:lnTo>
                  <a:pt x="4053509" y="1019810"/>
                </a:lnTo>
                <a:lnTo>
                  <a:pt x="4028401" y="1008379"/>
                </a:lnTo>
                <a:lnTo>
                  <a:pt x="4003332" y="998220"/>
                </a:lnTo>
                <a:lnTo>
                  <a:pt x="3903357" y="952500"/>
                </a:lnTo>
                <a:lnTo>
                  <a:pt x="3803904" y="904239"/>
                </a:lnTo>
                <a:lnTo>
                  <a:pt x="3754297" y="878839"/>
                </a:lnTo>
                <a:lnTo>
                  <a:pt x="3704780" y="854710"/>
                </a:lnTo>
                <a:lnTo>
                  <a:pt x="3605822" y="805179"/>
                </a:lnTo>
                <a:lnTo>
                  <a:pt x="3556368" y="779779"/>
                </a:lnTo>
                <a:lnTo>
                  <a:pt x="3506939" y="755650"/>
                </a:lnTo>
                <a:lnTo>
                  <a:pt x="3457486" y="731520"/>
                </a:lnTo>
                <a:lnTo>
                  <a:pt x="3457625" y="731520"/>
                </a:lnTo>
                <a:lnTo>
                  <a:pt x="3408032" y="708660"/>
                </a:lnTo>
                <a:lnTo>
                  <a:pt x="3408197" y="708660"/>
                </a:lnTo>
                <a:lnTo>
                  <a:pt x="3358527" y="684529"/>
                </a:lnTo>
                <a:lnTo>
                  <a:pt x="3358680" y="684529"/>
                </a:lnTo>
                <a:lnTo>
                  <a:pt x="3333813" y="674370"/>
                </a:lnTo>
                <a:lnTo>
                  <a:pt x="3309048" y="662939"/>
                </a:lnTo>
                <a:lnTo>
                  <a:pt x="3284258" y="651510"/>
                </a:lnTo>
                <a:lnTo>
                  <a:pt x="3259454" y="641350"/>
                </a:lnTo>
                <a:lnTo>
                  <a:pt x="3259594" y="641350"/>
                </a:lnTo>
                <a:lnTo>
                  <a:pt x="3234626" y="631189"/>
                </a:lnTo>
                <a:lnTo>
                  <a:pt x="3234778" y="631189"/>
                </a:lnTo>
                <a:lnTo>
                  <a:pt x="3209785" y="621029"/>
                </a:lnTo>
                <a:lnTo>
                  <a:pt x="3209950" y="621029"/>
                </a:lnTo>
                <a:lnTo>
                  <a:pt x="3184918" y="610870"/>
                </a:lnTo>
                <a:lnTo>
                  <a:pt x="3185096" y="610870"/>
                </a:lnTo>
                <a:lnTo>
                  <a:pt x="3160026" y="600710"/>
                </a:lnTo>
                <a:lnTo>
                  <a:pt x="3261877" y="600710"/>
                </a:lnTo>
                <a:lnTo>
                  <a:pt x="3274441" y="605789"/>
                </a:lnTo>
                <a:lnTo>
                  <a:pt x="3299523" y="617220"/>
                </a:lnTo>
                <a:lnTo>
                  <a:pt x="3324555" y="627379"/>
                </a:lnTo>
                <a:lnTo>
                  <a:pt x="3424428" y="673100"/>
                </a:lnTo>
                <a:lnTo>
                  <a:pt x="3573399" y="745489"/>
                </a:lnTo>
                <a:lnTo>
                  <a:pt x="3622916" y="770889"/>
                </a:lnTo>
                <a:lnTo>
                  <a:pt x="3721874" y="820420"/>
                </a:lnTo>
                <a:lnTo>
                  <a:pt x="3771341" y="844550"/>
                </a:lnTo>
                <a:lnTo>
                  <a:pt x="3820807" y="869950"/>
                </a:lnTo>
                <a:lnTo>
                  <a:pt x="3870286" y="894079"/>
                </a:lnTo>
                <a:lnTo>
                  <a:pt x="3919804" y="916939"/>
                </a:lnTo>
                <a:lnTo>
                  <a:pt x="3919639" y="916939"/>
                </a:lnTo>
                <a:lnTo>
                  <a:pt x="3969359" y="941070"/>
                </a:lnTo>
                <a:lnTo>
                  <a:pt x="3969207" y="941070"/>
                </a:lnTo>
                <a:lnTo>
                  <a:pt x="3994111" y="952500"/>
                </a:lnTo>
                <a:lnTo>
                  <a:pt x="3996766" y="952500"/>
                </a:lnTo>
                <a:lnTo>
                  <a:pt x="4018915" y="962660"/>
                </a:lnTo>
                <a:lnTo>
                  <a:pt x="4043743" y="974089"/>
                </a:lnTo>
                <a:lnTo>
                  <a:pt x="4068584" y="984250"/>
                </a:lnTo>
                <a:lnTo>
                  <a:pt x="4068445" y="984250"/>
                </a:lnTo>
                <a:lnTo>
                  <a:pt x="4093451" y="995679"/>
                </a:lnTo>
                <a:lnTo>
                  <a:pt x="4096092" y="995679"/>
                </a:lnTo>
                <a:lnTo>
                  <a:pt x="4118343" y="1005839"/>
                </a:lnTo>
                <a:lnTo>
                  <a:pt x="4118190" y="1005839"/>
                </a:lnTo>
                <a:lnTo>
                  <a:pt x="4143260" y="1014729"/>
                </a:lnTo>
                <a:lnTo>
                  <a:pt x="4143082" y="1014729"/>
                </a:lnTo>
                <a:lnTo>
                  <a:pt x="4168203" y="1024889"/>
                </a:lnTo>
                <a:lnTo>
                  <a:pt x="4168013" y="1024889"/>
                </a:lnTo>
                <a:lnTo>
                  <a:pt x="4193171" y="1035050"/>
                </a:lnTo>
                <a:lnTo>
                  <a:pt x="4196118" y="1035050"/>
                </a:lnTo>
                <a:lnTo>
                  <a:pt x="4218165" y="1043939"/>
                </a:lnTo>
                <a:lnTo>
                  <a:pt x="4217962" y="1043939"/>
                </a:lnTo>
                <a:lnTo>
                  <a:pt x="4243184" y="1052829"/>
                </a:lnTo>
                <a:lnTo>
                  <a:pt x="4242968" y="1052829"/>
                </a:lnTo>
                <a:lnTo>
                  <a:pt x="4268241" y="1060450"/>
                </a:lnTo>
                <a:lnTo>
                  <a:pt x="4268025" y="1060450"/>
                </a:lnTo>
                <a:lnTo>
                  <a:pt x="4293336" y="1069339"/>
                </a:lnTo>
                <a:lnTo>
                  <a:pt x="4293095" y="1069339"/>
                </a:lnTo>
                <a:lnTo>
                  <a:pt x="4318469" y="1076960"/>
                </a:lnTo>
                <a:lnTo>
                  <a:pt x="4318215" y="1076960"/>
                </a:lnTo>
                <a:lnTo>
                  <a:pt x="4343628" y="1084579"/>
                </a:lnTo>
                <a:lnTo>
                  <a:pt x="4343374" y="1084579"/>
                </a:lnTo>
                <a:lnTo>
                  <a:pt x="4368838" y="1090929"/>
                </a:lnTo>
                <a:lnTo>
                  <a:pt x="4368558" y="1090929"/>
                </a:lnTo>
                <a:lnTo>
                  <a:pt x="4394085" y="1098550"/>
                </a:lnTo>
                <a:lnTo>
                  <a:pt x="4398909" y="1098550"/>
                </a:lnTo>
                <a:lnTo>
                  <a:pt x="4419371" y="1103629"/>
                </a:lnTo>
                <a:lnTo>
                  <a:pt x="4419066" y="1103629"/>
                </a:lnTo>
                <a:lnTo>
                  <a:pt x="4444707" y="1109979"/>
                </a:lnTo>
                <a:lnTo>
                  <a:pt x="4444390" y="1109979"/>
                </a:lnTo>
                <a:lnTo>
                  <a:pt x="4470082" y="1115060"/>
                </a:lnTo>
                <a:lnTo>
                  <a:pt x="4469752" y="1115060"/>
                </a:lnTo>
                <a:lnTo>
                  <a:pt x="4495507" y="1120139"/>
                </a:lnTo>
                <a:lnTo>
                  <a:pt x="4495177" y="1120139"/>
                </a:lnTo>
                <a:lnTo>
                  <a:pt x="4520984" y="1125220"/>
                </a:lnTo>
                <a:lnTo>
                  <a:pt x="4520641" y="1125220"/>
                </a:lnTo>
                <a:lnTo>
                  <a:pt x="4546511" y="1129029"/>
                </a:lnTo>
                <a:lnTo>
                  <a:pt x="4546155" y="1129029"/>
                </a:lnTo>
                <a:lnTo>
                  <a:pt x="4572101" y="1132839"/>
                </a:lnTo>
                <a:lnTo>
                  <a:pt x="4571720" y="1132839"/>
                </a:lnTo>
                <a:lnTo>
                  <a:pt x="4597730" y="1135379"/>
                </a:lnTo>
                <a:lnTo>
                  <a:pt x="4597450" y="1135379"/>
                </a:lnTo>
                <a:lnTo>
                  <a:pt x="4610481" y="1136650"/>
                </a:lnTo>
                <a:lnTo>
                  <a:pt x="4610290" y="1136650"/>
                </a:lnTo>
                <a:lnTo>
                  <a:pt x="4623333" y="1137920"/>
                </a:lnTo>
                <a:lnTo>
                  <a:pt x="4623142" y="1137920"/>
                </a:lnTo>
                <a:lnTo>
                  <a:pt x="4636198" y="1139189"/>
                </a:lnTo>
                <a:lnTo>
                  <a:pt x="4648885" y="1139189"/>
                </a:lnTo>
                <a:lnTo>
                  <a:pt x="4661992" y="1140460"/>
                </a:lnTo>
                <a:lnTo>
                  <a:pt x="4661789" y="1140460"/>
                </a:lnTo>
                <a:lnTo>
                  <a:pt x="4674908" y="1141729"/>
                </a:lnTo>
                <a:lnTo>
                  <a:pt x="4713541" y="1141729"/>
                </a:lnTo>
                <a:lnTo>
                  <a:pt x="4726629" y="1142988"/>
                </a:lnTo>
                <a:lnTo>
                  <a:pt x="5034836" y="1143000"/>
                </a:lnTo>
                <a:lnTo>
                  <a:pt x="4985778" y="1153160"/>
                </a:lnTo>
                <a:lnTo>
                  <a:pt x="4896294" y="1168400"/>
                </a:lnTo>
                <a:lnTo>
                  <a:pt x="4881359" y="1169670"/>
                </a:lnTo>
                <a:lnTo>
                  <a:pt x="4866767" y="1172210"/>
                </a:lnTo>
                <a:lnTo>
                  <a:pt x="4795304" y="1178560"/>
                </a:lnTo>
                <a:lnTo>
                  <a:pt x="4781321" y="1178560"/>
                </a:lnTo>
                <a:lnTo>
                  <a:pt x="4767453" y="1179829"/>
                </a:lnTo>
                <a:close/>
              </a:path>
              <a:path w="6504305" h="1181100">
                <a:moveTo>
                  <a:pt x="6406273" y="621029"/>
                </a:moveTo>
                <a:lnTo>
                  <a:pt x="6406502" y="619760"/>
                </a:lnTo>
                <a:lnTo>
                  <a:pt x="6409285" y="619760"/>
                </a:lnTo>
                <a:lnTo>
                  <a:pt x="6406273" y="621029"/>
                </a:lnTo>
                <a:close/>
              </a:path>
              <a:path w="6504305" h="1181100">
                <a:moveTo>
                  <a:pt x="3996766" y="952500"/>
                </a:moveTo>
                <a:lnTo>
                  <a:pt x="3994111" y="952500"/>
                </a:lnTo>
                <a:lnTo>
                  <a:pt x="3993997" y="951229"/>
                </a:lnTo>
                <a:lnTo>
                  <a:pt x="3996766" y="952500"/>
                </a:lnTo>
                <a:close/>
              </a:path>
              <a:path w="6504305" h="1181100">
                <a:moveTo>
                  <a:pt x="4096092" y="995679"/>
                </a:moveTo>
                <a:lnTo>
                  <a:pt x="4093451" y="995679"/>
                </a:lnTo>
                <a:lnTo>
                  <a:pt x="4093311" y="994410"/>
                </a:lnTo>
                <a:lnTo>
                  <a:pt x="4096092" y="995679"/>
                </a:lnTo>
                <a:close/>
              </a:path>
              <a:path w="6504305" h="1181100">
                <a:moveTo>
                  <a:pt x="4196118" y="1035050"/>
                </a:moveTo>
                <a:lnTo>
                  <a:pt x="4193171" y="1035050"/>
                </a:lnTo>
                <a:lnTo>
                  <a:pt x="4192968" y="1033779"/>
                </a:lnTo>
                <a:lnTo>
                  <a:pt x="4196118" y="1035050"/>
                </a:lnTo>
                <a:close/>
              </a:path>
              <a:path w="6504305" h="1181100">
                <a:moveTo>
                  <a:pt x="5146372" y="1116329"/>
                </a:moveTo>
                <a:lnTo>
                  <a:pt x="4978666" y="1116329"/>
                </a:lnTo>
                <a:lnTo>
                  <a:pt x="5008943" y="1109979"/>
                </a:lnTo>
                <a:lnTo>
                  <a:pt x="5008664" y="1109979"/>
                </a:lnTo>
                <a:lnTo>
                  <a:pt x="5039233" y="1103629"/>
                </a:lnTo>
                <a:lnTo>
                  <a:pt x="5038966" y="1103629"/>
                </a:lnTo>
                <a:lnTo>
                  <a:pt x="5069801" y="1096010"/>
                </a:lnTo>
                <a:lnTo>
                  <a:pt x="5069560" y="1096010"/>
                </a:lnTo>
                <a:lnTo>
                  <a:pt x="5100624" y="1088389"/>
                </a:lnTo>
                <a:lnTo>
                  <a:pt x="5100408" y="1088389"/>
                </a:lnTo>
                <a:lnTo>
                  <a:pt x="5131701" y="1080770"/>
                </a:lnTo>
                <a:lnTo>
                  <a:pt x="5131485" y="1080770"/>
                </a:lnTo>
                <a:lnTo>
                  <a:pt x="5162981" y="1073150"/>
                </a:lnTo>
                <a:lnTo>
                  <a:pt x="5162778" y="1073150"/>
                </a:lnTo>
                <a:lnTo>
                  <a:pt x="5194465" y="1064260"/>
                </a:lnTo>
                <a:lnTo>
                  <a:pt x="5194274" y="1064260"/>
                </a:lnTo>
                <a:lnTo>
                  <a:pt x="5226100" y="1054100"/>
                </a:lnTo>
                <a:lnTo>
                  <a:pt x="5225923" y="1055370"/>
                </a:lnTo>
                <a:lnTo>
                  <a:pt x="5351432" y="1055370"/>
                </a:lnTo>
                <a:lnTo>
                  <a:pt x="5333441" y="1061720"/>
                </a:lnTo>
                <a:lnTo>
                  <a:pt x="5268849" y="1082039"/>
                </a:lnTo>
                <a:lnTo>
                  <a:pt x="5236705" y="1090929"/>
                </a:lnTo>
                <a:lnTo>
                  <a:pt x="5204675" y="1101089"/>
                </a:lnTo>
                <a:lnTo>
                  <a:pt x="5172798" y="1109979"/>
                </a:lnTo>
                <a:lnTo>
                  <a:pt x="5146372" y="1116329"/>
                </a:lnTo>
                <a:close/>
              </a:path>
              <a:path w="6504305" h="1181100">
                <a:moveTo>
                  <a:pt x="4398909" y="1098550"/>
                </a:moveTo>
                <a:lnTo>
                  <a:pt x="4394085" y="1098550"/>
                </a:lnTo>
                <a:lnTo>
                  <a:pt x="4393793" y="1097279"/>
                </a:lnTo>
                <a:lnTo>
                  <a:pt x="4398909" y="1098550"/>
                </a:lnTo>
                <a:close/>
              </a:path>
              <a:path w="6504305" h="1181100">
                <a:moveTo>
                  <a:pt x="5034836" y="1143000"/>
                </a:moveTo>
                <a:lnTo>
                  <a:pt x="4726629" y="1142988"/>
                </a:lnTo>
                <a:lnTo>
                  <a:pt x="4739779" y="1141729"/>
                </a:lnTo>
                <a:lnTo>
                  <a:pt x="4765954" y="1141729"/>
                </a:lnTo>
                <a:lnTo>
                  <a:pt x="4779594" y="1140460"/>
                </a:lnTo>
                <a:lnTo>
                  <a:pt x="4792891" y="1140460"/>
                </a:lnTo>
                <a:lnTo>
                  <a:pt x="4806759" y="1139189"/>
                </a:lnTo>
                <a:lnTo>
                  <a:pt x="4806543" y="1139189"/>
                </a:lnTo>
                <a:lnTo>
                  <a:pt x="4820526" y="1137920"/>
                </a:lnTo>
                <a:lnTo>
                  <a:pt x="4820310" y="1137920"/>
                </a:lnTo>
                <a:lnTo>
                  <a:pt x="4834407" y="1136650"/>
                </a:lnTo>
                <a:lnTo>
                  <a:pt x="4834204" y="1136650"/>
                </a:lnTo>
                <a:lnTo>
                  <a:pt x="4848390" y="1135379"/>
                </a:lnTo>
                <a:lnTo>
                  <a:pt x="4848199" y="1135379"/>
                </a:lnTo>
                <a:lnTo>
                  <a:pt x="4862499" y="1134110"/>
                </a:lnTo>
                <a:lnTo>
                  <a:pt x="4862309" y="1134110"/>
                </a:lnTo>
                <a:lnTo>
                  <a:pt x="4876698" y="1131570"/>
                </a:lnTo>
                <a:lnTo>
                  <a:pt x="4876520" y="1131570"/>
                </a:lnTo>
                <a:lnTo>
                  <a:pt x="4891011" y="1130300"/>
                </a:lnTo>
                <a:lnTo>
                  <a:pt x="4890757" y="1130300"/>
                </a:lnTo>
                <a:lnTo>
                  <a:pt x="4920018" y="1126489"/>
                </a:lnTo>
                <a:lnTo>
                  <a:pt x="4919687" y="1126489"/>
                </a:lnTo>
                <a:lnTo>
                  <a:pt x="4949317" y="1121410"/>
                </a:lnTo>
                <a:lnTo>
                  <a:pt x="4948999" y="1121410"/>
                </a:lnTo>
                <a:lnTo>
                  <a:pt x="4978958" y="1115060"/>
                </a:lnTo>
                <a:lnTo>
                  <a:pt x="4978666" y="1116329"/>
                </a:lnTo>
                <a:lnTo>
                  <a:pt x="5146372" y="1116329"/>
                </a:lnTo>
                <a:lnTo>
                  <a:pt x="5141087" y="1117600"/>
                </a:lnTo>
                <a:lnTo>
                  <a:pt x="5109565" y="1126489"/>
                </a:lnTo>
                <a:lnTo>
                  <a:pt x="5078260" y="1134110"/>
                </a:lnTo>
                <a:lnTo>
                  <a:pt x="5034836" y="1143000"/>
                </a:lnTo>
                <a:close/>
              </a:path>
              <a:path w="6504305" h="1181100">
                <a:moveTo>
                  <a:pt x="4726762" y="1181100"/>
                </a:moveTo>
                <a:lnTo>
                  <a:pt x="4713338" y="1179829"/>
                </a:lnTo>
                <a:lnTo>
                  <a:pt x="4740287" y="1179829"/>
                </a:lnTo>
                <a:lnTo>
                  <a:pt x="4726762" y="1181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0" y="4498847"/>
            <a:ext cx="1517904" cy="89916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540840" y="5083302"/>
            <a:ext cx="9624695" cy="190500"/>
          </a:xfrm>
          <a:custGeom>
            <a:avLst/>
            <a:gdLst/>
            <a:ahLst/>
            <a:cxnLst/>
            <a:rect l="l" t="t" r="r" b="b"/>
            <a:pathLst>
              <a:path w="9624695" h="190500">
                <a:moveTo>
                  <a:pt x="9434042" y="190500"/>
                </a:moveTo>
                <a:lnTo>
                  <a:pt x="9510185" y="114235"/>
                </a:lnTo>
                <a:lnTo>
                  <a:pt x="9553041" y="114198"/>
                </a:lnTo>
                <a:lnTo>
                  <a:pt x="9553016" y="76098"/>
                </a:lnTo>
                <a:lnTo>
                  <a:pt x="9510107" y="76098"/>
                </a:lnTo>
                <a:lnTo>
                  <a:pt x="9433877" y="0"/>
                </a:lnTo>
                <a:lnTo>
                  <a:pt x="9586409" y="76098"/>
                </a:lnTo>
                <a:lnTo>
                  <a:pt x="9553016" y="76098"/>
                </a:lnTo>
                <a:lnTo>
                  <a:pt x="9586483" y="76135"/>
                </a:lnTo>
                <a:lnTo>
                  <a:pt x="9624466" y="95084"/>
                </a:lnTo>
                <a:lnTo>
                  <a:pt x="9434042" y="190500"/>
                </a:lnTo>
                <a:close/>
              </a:path>
              <a:path w="9624695" h="190500">
                <a:moveTo>
                  <a:pt x="9510185" y="114235"/>
                </a:moveTo>
                <a:lnTo>
                  <a:pt x="9529216" y="95173"/>
                </a:lnTo>
                <a:lnTo>
                  <a:pt x="9510144" y="76135"/>
                </a:lnTo>
                <a:lnTo>
                  <a:pt x="9553016" y="76098"/>
                </a:lnTo>
                <a:lnTo>
                  <a:pt x="9553041" y="114198"/>
                </a:lnTo>
                <a:lnTo>
                  <a:pt x="9510185" y="114235"/>
                </a:lnTo>
                <a:close/>
              </a:path>
              <a:path w="9624695" h="190500">
                <a:moveTo>
                  <a:pt x="38" y="122402"/>
                </a:moveTo>
                <a:lnTo>
                  <a:pt x="0" y="84302"/>
                </a:lnTo>
                <a:lnTo>
                  <a:pt x="9510144" y="76135"/>
                </a:lnTo>
                <a:lnTo>
                  <a:pt x="9529216" y="95173"/>
                </a:lnTo>
                <a:lnTo>
                  <a:pt x="9510185" y="114235"/>
                </a:lnTo>
                <a:lnTo>
                  <a:pt x="38" y="1224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454073" y="3942054"/>
            <a:ext cx="190500" cy="2303145"/>
          </a:xfrm>
          <a:custGeom>
            <a:avLst/>
            <a:gdLst/>
            <a:ahLst/>
            <a:cxnLst/>
            <a:rect l="l" t="t" r="r" b="b"/>
            <a:pathLst>
              <a:path w="190500" h="2303145">
                <a:moveTo>
                  <a:pt x="0" y="190500"/>
                </a:moveTo>
                <a:lnTo>
                  <a:pt x="95250" y="0"/>
                </a:lnTo>
                <a:lnTo>
                  <a:pt x="130968" y="71437"/>
                </a:lnTo>
                <a:lnTo>
                  <a:pt x="76200" y="71437"/>
                </a:lnTo>
                <a:lnTo>
                  <a:pt x="76200" y="114300"/>
                </a:lnTo>
                <a:lnTo>
                  <a:pt x="0" y="190500"/>
                </a:lnTo>
                <a:close/>
              </a:path>
              <a:path w="190500" h="2303145">
                <a:moveTo>
                  <a:pt x="76200" y="114300"/>
                </a:moveTo>
                <a:lnTo>
                  <a:pt x="76200" y="71437"/>
                </a:lnTo>
                <a:lnTo>
                  <a:pt x="114300" y="71437"/>
                </a:lnTo>
                <a:lnTo>
                  <a:pt x="114300" y="95250"/>
                </a:lnTo>
                <a:lnTo>
                  <a:pt x="95250" y="95250"/>
                </a:lnTo>
                <a:lnTo>
                  <a:pt x="76200" y="114300"/>
                </a:lnTo>
                <a:close/>
              </a:path>
              <a:path w="190500" h="2303145">
                <a:moveTo>
                  <a:pt x="190500" y="190500"/>
                </a:moveTo>
                <a:lnTo>
                  <a:pt x="114300" y="114300"/>
                </a:lnTo>
                <a:lnTo>
                  <a:pt x="114300" y="71437"/>
                </a:lnTo>
                <a:lnTo>
                  <a:pt x="130968" y="71437"/>
                </a:lnTo>
                <a:lnTo>
                  <a:pt x="190500" y="190500"/>
                </a:lnTo>
                <a:close/>
              </a:path>
              <a:path w="190500" h="2303145">
                <a:moveTo>
                  <a:pt x="114300" y="2302941"/>
                </a:moveTo>
                <a:lnTo>
                  <a:pt x="76200" y="2302941"/>
                </a:lnTo>
                <a:lnTo>
                  <a:pt x="76200" y="114300"/>
                </a:lnTo>
                <a:lnTo>
                  <a:pt x="95250" y="95250"/>
                </a:lnTo>
                <a:lnTo>
                  <a:pt x="114300" y="114300"/>
                </a:lnTo>
                <a:lnTo>
                  <a:pt x="114300" y="2302941"/>
                </a:lnTo>
                <a:close/>
              </a:path>
              <a:path w="190500" h="2303145">
                <a:moveTo>
                  <a:pt x="114300" y="114300"/>
                </a:moveTo>
                <a:lnTo>
                  <a:pt x="95250" y="95250"/>
                </a:lnTo>
                <a:lnTo>
                  <a:pt x="114300" y="95250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 txBox="1"/>
          <p:nvPr/>
        </p:nvSpPr>
        <p:spPr>
          <a:xfrm>
            <a:off x="1619605" y="3481044"/>
            <a:ext cx="1040765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 i="1">
                <a:latin typeface="Times New Roman"/>
                <a:cs typeface="Times New Roman"/>
              </a:rPr>
              <a:t>x/cm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159908" y="4350486"/>
            <a:ext cx="504825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 i="1">
                <a:latin typeface="Times New Roman"/>
                <a:cs typeface="Times New Roman"/>
              </a:rPr>
              <a:t>t/s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443992" y="4611293"/>
            <a:ext cx="5748020" cy="1181100"/>
          </a:xfrm>
          <a:custGeom>
            <a:avLst/>
            <a:gdLst/>
            <a:ahLst/>
            <a:cxnLst/>
            <a:rect l="l" t="t" r="r" b="b"/>
            <a:pathLst>
              <a:path w="5748020" h="1181100">
                <a:moveTo>
                  <a:pt x="15697" y="582929"/>
                </a:moveTo>
                <a:lnTo>
                  <a:pt x="0" y="547370"/>
                </a:lnTo>
                <a:lnTo>
                  <a:pt x="283032" y="420370"/>
                </a:lnTo>
                <a:lnTo>
                  <a:pt x="339597" y="396239"/>
                </a:lnTo>
                <a:lnTo>
                  <a:pt x="396125" y="370839"/>
                </a:lnTo>
                <a:lnTo>
                  <a:pt x="509066" y="322579"/>
                </a:lnTo>
                <a:lnTo>
                  <a:pt x="678065" y="254000"/>
                </a:lnTo>
                <a:lnTo>
                  <a:pt x="790320" y="210820"/>
                </a:lnTo>
                <a:lnTo>
                  <a:pt x="874318" y="180339"/>
                </a:lnTo>
                <a:lnTo>
                  <a:pt x="902271" y="171450"/>
                </a:lnTo>
                <a:lnTo>
                  <a:pt x="930211" y="161289"/>
                </a:lnTo>
                <a:lnTo>
                  <a:pt x="1069441" y="116839"/>
                </a:lnTo>
                <a:lnTo>
                  <a:pt x="1124927" y="101600"/>
                </a:lnTo>
                <a:lnTo>
                  <a:pt x="1152626" y="92710"/>
                </a:lnTo>
                <a:lnTo>
                  <a:pt x="1180299" y="86360"/>
                </a:lnTo>
                <a:lnTo>
                  <a:pt x="1235519" y="71120"/>
                </a:lnTo>
                <a:lnTo>
                  <a:pt x="1318107" y="52070"/>
                </a:lnTo>
                <a:lnTo>
                  <a:pt x="1345552" y="46989"/>
                </a:lnTo>
                <a:lnTo>
                  <a:pt x="1372971" y="40639"/>
                </a:lnTo>
                <a:lnTo>
                  <a:pt x="1400340" y="35560"/>
                </a:lnTo>
                <a:lnTo>
                  <a:pt x="1427683" y="31750"/>
                </a:lnTo>
                <a:lnTo>
                  <a:pt x="1454975" y="26670"/>
                </a:lnTo>
                <a:lnTo>
                  <a:pt x="1563725" y="11429"/>
                </a:lnTo>
                <a:lnTo>
                  <a:pt x="1644815" y="3810"/>
                </a:lnTo>
                <a:lnTo>
                  <a:pt x="1725472" y="0"/>
                </a:lnTo>
                <a:lnTo>
                  <a:pt x="1832432" y="0"/>
                </a:lnTo>
                <a:lnTo>
                  <a:pt x="1859013" y="1270"/>
                </a:lnTo>
                <a:lnTo>
                  <a:pt x="1964524" y="11429"/>
                </a:lnTo>
                <a:lnTo>
                  <a:pt x="2016823" y="19050"/>
                </a:lnTo>
                <a:lnTo>
                  <a:pt x="2114115" y="38100"/>
                </a:lnTo>
                <a:lnTo>
                  <a:pt x="1726603" y="38100"/>
                </a:lnTo>
                <a:lnTo>
                  <a:pt x="1700034" y="39370"/>
                </a:lnTo>
                <a:lnTo>
                  <a:pt x="1700314" y="39370"/>
                </a:lnTo>
                <a:lnTo>
                  <a:pt x="1673694" y="40639"/>
                </a:lnTo>
                <a:lnTo>
                  <a:pt x="1673961" y="40639"/>
                </a:lnTo>
                <a:lnTo>
                  <a:pt x="1647291" y="41910"/>
                </a:lnTo>
                <a:lnTo>
                  <a:pt x="1647545" y="41910"/>
                </a:lnTo>
                <a:lnTo>
                  <a:pt x="1620824" y="44450"/>
                </a:lnTo>
                <a:lnTo>
                  <a:pt x="1621078" y="44450"/>
                </a:lnTo>
                <a:lnTo>
                  <a:pt x="1594294" y="46989"/>
                </a:lnTo>
                <a:lnTo>
                  <a:pt x="1594548" y="46989"/>
                </a:lnTo>
                <a:lnTo>
                  <a:pt x="1567713" y="49529"/>
                </a:lnTo>
                <a:lnTo>
                  <a:pt x="1567954" y="49529"/>
                </a:lnTo>
                <a:lnTo>
                  <a:pt x="1541068" y="53339"/>
                </a:lnTo>
                <a:lnTo>
                  <a:pt x="1541310" y="53339"/>
                </a:lnTo>
                <a:lnTo>
                  <a:pt x="1514373" y="55879"/>
                </a:lnTo>
                <a:lnTo>
                  <a:pt x="1514601" y="55879"/>
                </a:lnTo>
                <a:lnTo>
                  <a:pt x="1487614" y="59689"/>
                </a:lnTo>
                <a:lnTo>
                  <a:pt x="1487843" y="59689"/>
                </a:lnTo>
                <a:lnTo>
                  <a:pt x="1460804" y="64770"/>
                </a:lnTo>
                <a:lnTo>
                  <a:pt x="1461020" y="64770"/>
                </a:lnTo>
                <a:lnTo>
                  <a:pt x="1433944" y="68579"/>
                </a:lnTo>
                <a:lnTo>
                  <a:pt x="1434160" y="68579"/>
                </a:lnTo>
                <a:lnTo>
                  <a:pt x="1407033" y="73660"/>
                </a:lnTo>
                <a:lnTo>
                  <a:pt x="1407236" y="73660"/>
                </a:lnTo>
                <a:lnTo>
                  <a:pt x="1380058" y="78739"/>
                </a:lnTo>
                <a:lnTo>
                  <a:pt x="1380261" y="78739"/>
                </a:lnTo>
                <a:lnTo>
                  <a:pt x="1353045" y="83820"/>
                </a:lnTo>
                <a:lnTo>
                  <a:pt x="1353235" y="83820"/>
                </a:lnTo>
                <a:lnTo>
                  <a:pt x="1325968" y="90170"/>
                </a:lnTo>
                <a:lnTo>
                  <a:pt x="1326159" y="90170"/>
                </a:lnTo>
                <a:lnTo>
                  <a:pt x="1298854" y="95250"/>
                </a:lnTo>
                <a:lnTo>
                  <a:pt x="1299032" y="95250"/>
                </a:lnTo>
                <a:lnTo>
                  <a:pt x="1271689" y="101600"/>
                </a:lnTo>
                <a:lnTo>
                  <a:pt x="1271854" y="101600"/>
                </a:lnTo>
                <a:lnTo>
                  <a:pt x="1244472" y="109220"/>
                </a:lnTo>
                <a:lnTo>
                  <a:pt x="1244638" y="109220"/>
                </a:lnTo>
                <a:lnTo>
                  <a:pt x="1217206" y="115570"/>
                </a:lnTo>
                <a:lnTo>
                  <a:pt x="1217371" y="115570"/>
                </a:lnTo>
                <a:lnTo>
                  <a:pt x="1189901" y="123189"/>
                </a:lnTo>
                <a:lnTo>
                  <a:pt x="1190066" y="123189"/>
                </a:lnTo>
                <a:lnTo>
                  <a:pt x="1162558" y="129539"/>
                </a:lnTo>
                <a:lnTo>
                  <a:pt x="1162710" y="129539"/>
                </a:lnTo>
                <a:lnTo>
                  <a:pt x="1135164" y="137160"/>
                </a:lnTo>
                <a:lnTo>
                  <a:pt x="1135316" y="137160"/>
                </a:lnTo>
                <a:lnTo>
                  <a:pt x="1107732" y="146050"/>
                </a:lnTo>
                <a:lnTo>
                  <a:pt x="1107871" y="146050"/>
                </a:lnTo>
                <a:lnTo>
                  <a:pt x="1080262" y="153670"/>
                </a:lnTo>
                <a:lnTo>
                  <a:pt x="1052741" y="162560"/>
                </a:lnTo>
                <a:lnTo>
                  <a:pt x="1025182" y="170179"/>
                </a:lnTo>
                <a:lnTo>
                  <a:pt x="997597" y="179070"/>
                </a:lnTo>
                <a:lnTo>
                  <a:pt x="969962" y="187960"/>
                </a:lnTo>
                <a:lnTo>
                  <a:pt x="942301" y="198120"/>
                </a:lnTo>
                <a:lnTo>
                  <a:pt x="914603" y="207010"/>
                </a:lnTo>
                <a:lnTo>
                  <a:pt x="886866" y="217170"/>
                </a:lnTo>
                <a:lnTo>
                  <a:pt x="859104" y="227329"/>
                </a:lnTo>
                <a:lnTo>
                  <a:pt x="831303" y="236220"/>
                </a:lnTo>
                <a:lnTo>
                  <a:pt x="803478" y="247650"/>
                </a:lnTo>
                <a:lnTo>
                  <a:pt x="803617" y="247650"/>
                </a:lnTo>
                <a:lnTo>
                  <a:pt x="747687" y="267970"/>
                </a:lnTo>
                <a:lnTo>
                  <a:pt x="747852" y="267970"/>
                </a:lnTo>
                <a:lnTo>
                  <a:pt x="691832" y="289560"/>
                </a:lnTo>
                <a:lnTo>
                  <a:pt x="691984" y="289560"/>
                </a:lnTo>
                <a:lnTo>
                  <a:pt x="635863" y="312420"/>
                </a:lnTo>
                <a:lnTo>
                  <a:pt x="636015" y="312420"/>
                </a:lnTo>
                <a:lnTo>
                  <a:pt x="579818" y="335279"/>
                </a:lnTo>
                <a:lnTo>
                  <a:pt x="523671" y="358139"/>
                </a:lnTo>
                <a:lnTo>
                  <a:pt x="467448" y="382270"/>
                </a:lnTo>
                <a:lnTo>
                  <a:pt x="411162" y="406400"/>
                </a:lnTo>
                <a:lnTo>
                  <a:pt x="354799" y="430529"/>
                </a:lnTo>
                <a:lnTo>
                  <a:pt x="298386" y="455929"/>
                </a:lnTo>
                <a:lnTo>
                  <a:pt x="241909" y="480060"/>
                </a:lnTo>
                <a:lnTo>
                  <a:pt x="128854" y="530860"/>
                </a:lnTo>
                <a:lnTo>
                  <a:pt x="15697" y="582929"/>
                </a:lnTo>
                <a:close/>
              </a:path>
              <a:path w="5748020" h="1181100">
                <a:moveTo>
                  <a:pt x="3432390" y="601979"/>
                </a:moveTo>
                <a:lnTo>
                  <a:pt x="3407283" y="591820"/>
                </a:lnTo>
                <a:lnTo>
                  <a:pt x="3407486" y="591820"/>
                </a:lnTo>
                <a:lnTo>
                  <a:pt x="3382352" y="582929"/>
                </a:lnTo>
                <a:lnTo>
                  <a:pt x="3331832" y="565150"/>
                </a:lnTo>
                <a:lnTo>
                  <a:pt x="3256356" y="534670"/>
                </a:lnTo>
                <a:lnTo>
                  <a:pt x="3231286" y="525779"/>
                </a:lnTo>
                <a:lnTo>
                  <a:pt x="3206241" y="514350"/>
                </a:lnTo>
                <a:lnTo>
                  <a:pt x="3181184" y="504189"/>
                </a:lnTo>
                <a:lnTo>
                  <a:pt x="3031782" y="439420"/>
                </a:lnTo>
                <a:lnTo>
                  <a:pt x="2784195" y="325120"/>
                </a:lnTo>
                <a:lnTo>
                  <a:pt x="2734767" y="303529"/>
                </a:lnTo>
                <a:lnTo>
                  <a:pt x="2685313" y="280670"/>
                </a:lnTo>
                <a:lnTo>
                  <a:pt x="2635846" y="259079"/>
                </a:lnTo>
                <a:lnTo>
                  <a:pt x="2635986" y="259079"/>
                </a:lnTo>
                <a:lnTo>
                  <a:pt x="2586342" y="237489"/>
                </a:lnTo>
                <a:lnTo>
                  <a:pt x="2586520" y="237489"/>
                </a:lnTo>
                <a:lnTo>
                  <a:pt x="2536799" y="217170"/>
                </a:lnTo>
                <a:lnTo>
                  <a:pt x="2536951" y="217170"/>
                </a:lnTo>
                <a:lnTo>
                  <a:pt x="2512047" y="207010"/>
                </a:lnTo>
                <a:lnTo>
                  <a:pt x="2487244" y="196850"/>
                </a:lnTo>
                <a:lnTo>
                  <a:pt x="2462415" y="186689"/>
                </a:lnTo>
                <a:lnTo>
                  <a:pt x="2437574" y="177800"/>
                </a:lnTo>
                <a:lnTo>
                  <a:pt x="2412695" y="167639"/>
                </a:lnTo>
                <a:lnTo>
                  <a:pt x="2412847" y="167639"/>
                </a:lnTo>
                <a:lnTo>
                  <a:pt x="2387803" y="158750"/>
                </a:lnTo>
                <a:lnTo>
                  <a:pt x="2387968" y="158750"/>
                </a:lnTo>
                <a:lnTo>
                  <a:pt x="2362885" y="149860"/>
                </a:lnTo>
                <a:lnTo>
                  <a:pt x="2363050" y="149860"/>
                </a:lnTo>
                <a:lnTo>
                  <a:pt x="2337942" y="140970"/>
                </a:lnTo>
                <a:lnTo>
                  <a:pt x="2338120" y="140970"/>
                </a:lnTo>
                <a:lnTo>
                  <a:pt x="2312962" y="133350"/>
                </a:lnTo>
                <a:lnTo>
                  <a:pt x="2313152" y="133350"/>
                </a:lnTo>
                <a:lnTo>
                  <a:pt x="2287955" y="124460"/>
                </a:lnTo>
                <a:lnTo>
                  <a:pt x="2288159" y="124460"/>
                </a:lnTo>
                <a:lnTo>
                  <a:pt x="2262924" y="116839"/>
                </a:lnTo>
                <a:lnTo>
                  <a:pt x="2263127" y="116839"/>
                </a:lnTo>
                <a:lnTo>
                  <a:pt x="2237854" y="109220"/>
                </a:lnTo>
                <a:lnTo>
                  <a:pt x="2238070" y="109220"/>
                </a:lnTo>
                <a:lnTo>
                  <a:pt x="2212746" y="102870"/>
                </a:lnTo>
                <a:lnTo>
                  <a:pt x="2212962" y="102870"/>
                </a:lnTo>
                <a:lnTo>
                  <a:pt x="2187600" y="95250"/>
                </a:lnTo>
                <a:lnTo>
                  <a:pt x="2187829" y="95250"/>
                </a:lnTo>
                <a:lnTo>
                  <a:pt x="2162416" y="88900"/>
                </a:lnTo>
                <a:lnTo>
                  <a:pt x="2162657" y="88900"/>
                </a:lnTo>
                <a:lnTo>
                  <a:pt x="2137194" y="82550"/>
                </a:lnTo>
                <a:lnTo>
                  <a:pt x="2137435" y="82550"/>
                </a:lnTo>
                <a:lnTo>
                  <a:pt x="2111921" y="76200"/>
                </a:lnTo>
                <a:lnTo>
                  <a:pt x="2112187" y="76200"/>
                </a:lnTo>
                <a:lnTo>
                  <a:pt x="2086610" y="71120"/>
                </a:lnTo>
                <a:lnTo>
                  <a:pt x="2086876" y="71120"/>
                </a:lnTo>
                <a:lnTo>
                  <a:pt x="2061248" y="66039"/>
                </a:lnTo>
                <a:lnTo>
                  <a:pt x="2061527" y="66039"/>
                </a:lnTo>
                <a:lnTo>
                  <a:pt x="2035835" y="60960"/>
                </a:lnTo>
                <a:lnTo>
                  <a:pt x="2036127" y="60960"/>
                </a:lnTo>
                <a:lnTo>
                  <a:pt x="2010384" y="57150"/>
                </a:lnTo>
                <a:lnTo>
                  <a:pt x="2010676" y="57150"/>
                </a:lnTo>
                <a:lnTo>
                  <a:pt x="1984870" y="53339"/>
                </a:lnTo>
                <a:lnTo>
                  <a:pt x="1985187" y="53339"/>
                </a:lnTo>
                <a:lnTo>
                  <a:pt x="1959305" y="49529"/>
                </a:lnTo>
                <a:lnTo>
                  <a:pt x="1959622" y="49529"/>
                </a:lnTo>
                <a:lnTo>
                  <a:pt x="1933689" y="45720"/>
                </a:lnTo>
                <a:lnTo>
                  <a:pt x="1934006" y="45720"/>
                </a:lnTo>
                <a:lnTo>
                  <a:pt x="1908009" y="43179"/>
                </a:lnTo>
                <a:lnTo>
                  <a:pt x="1908340" y="43179"/>
                </a:lnTo>
                <a:lnTo>
                  <a:pt x="1882266" y="41910"/>
                </a:lnTo>
                <a:lnTo>
                  <a:pt x="1882609" y="41910"/>
                </a:lnTo>
                <a:lnTo>
                  <a:pt x="1856460" y="39370"/>
                </a:lnTo>
                <a:lnTo>
                  <a:pt x="1856816" y="39370"/>
                </a:lnTo>
                <a:lnTo>
                  <a:pt x="1830590" y="38100"/>
                </a:lnTo>
                <a:lnTo>
                  <a:pt x="2114115" y="38100"/>
                </a:lnTo>
                <a:lnTo>
                  <a:pt x="2197709" y="58420"/>
                </a:lnTo>
                <a:lnTo>
                  <a:pt x="2325103" y="96520"/>
                </a:lnTo>
                <a:lnTo>
                  <a:pt x="2426131" y="132079"/>
                </a:lnTo>
                <a:lnTo>
                  <a:pt x="2451277" y="142239"/>
                </a:lnTo>
                <a:lnTo>
                  <a:pt x="2476385" y="151129"/>
                </a:lnTo>
                <a:lnTo>
                  <a:pt x="2551544" y="181610"/>
                </a:lnTo>
                <a:lnTo>
                  <a:pt x="2750540" y="267970"/>
                </a:lnTo>
                <a:lnTo>
                  <a:pt x="2899067" y="336550"/>
                </a:lnTo>
                <a:lnTo>
                  <a:pt x="2998038" y="382270"/>
                </a:lnTo>
                <a:lnTo>
                  <a:pt x="3047504" y="403860"/>
                </a:lnTo>
                <a:lnTo>
                  <a:pt x="3097021" y="426720"/>
                </a:lnTo>
                <a:lnTo>
                  <a:pt x="3146564" y="448310"/>
                </a:lnTo>
                <a:lnTo>
                  <a:pt x="3146399" y="448310"/>
                </a:lnTo>
                <a:lnTo>
                  <a:pt x="3196158" y="469900"/>
                </a:lnTo>
                <a:lnTo>
                  <a:pt x="3196018" y="469900"/>
                </a:lnTo>
                <a:lnTo>
                  <a:pt x="3220935" y="480060"/>
                </a:lnTo>
                <a:lnTo>
                  <a:pt x="3245777" y="490220"/>
                </a:lnTo>
                <a:lnTo>
                  <a:pt x="3270631" y="500379"/>
                </a:lnTo>
                <a:lnTo>
                  <a:pt x="3295510" y="509270"/>
                </a:lnTo>
                <a:lnTo>
                  <a:pt x="3320415" y="519429"/>
                </a:lnTo>
                <a:lnTo>
                  <a:pt x="3320275" y="519429"/>
                </a:lnTo>
                <a:lnTo>
                  <a:pt x="3345332" y="528320"/>
                </a:lnTo>
                <a:lnTo>
                  <a:pt x="3345192" y="528320"/>
                </a:lnTo>
                <a:lnTo>
                  <a:pt x="3370287" y="538479"/>
                </a:lnTo>
                <a:lnTo>
                  <a:pt x="3370135" y="538479"/>
                </a:lnTo>
                <a:lnTo>
                  <a:pt x="3445916" y="565150"/>
                </a:lnTo>
                <a:lnTo>
                  <a:pt x="3534048" y="600710"/>
                </a:lnTo>
                <a:lnTo>
                  <a:pt x="3432200" y="600710"/>
                </a:lnTo>
                <a:lnTo>
                  <a:pt x="3432390" y="601979"/>
                </a:lnTo>
                <a:close/>
              </a:path>
              <a:path w="5748020" h="1181100">
                <a:moveTo>
                  <a:pt x="5039614" y="1179830"/>
                </a:moveTo>
                <a:lnTo>
                  <a:pt x="4945189" y="1179830"/>
                </a:lnTo>
                <a:lnTo>
                  <a:pt x="4918557" y="1177289"/>
                </a:lnTo>
                <a:lnTo>
                  <a:pt x="4905273" y="1177289"/>
                </a:lnTo>
                <a:lnTo>
                  <a:pt x="4865458" y="1173480"/>
                </a:lnTo>
                <a:lnTo>
                  <a:pt x="4760404" y="1158239"/>
                </a:lnTo>
                <a:lnTo>
                  <a:pt x="4734331" y="1153160"/>
                </a:lnTo>
                <a:lnTo>
                  <a:pt x="4708334" y="1146810"/>
                </a:lnTo>
                <a:lnTo>
                  <a:pt x="4682401" y="1141730"/>
                </a:lnTo>
                <a:lnTo>
                  <a:pt x="4656543" y="1135380"/>
                </a:lnTo>
                <a:lnTo>
                  <a:pt x="4630737" y="1127760"/>
                </a:lnTo>
                <a:lnTo>
                  <a:pt x="4605007" y="1121410"/>
                </a:lnTo>
                <a:lnTo>
                  <a:pt x="4579340" y="1113789"/>
                </a:lnTo>
                <a:lnTo>
                  <a:pt x="4553737" y="1104900"/>
                </a:lnTo>
                <a:lnTo>
                  <a:pt x="4528185" y="1097280"/>
                </a:lnTo>
                <a:lnTo>
                  <a:pt x="4451883" y="1070610"/>
                </a:lnTo>
                <a:lnTo>
                  <a:pt x="4325683" y="1019810"/>
                </a:lnTo>
                <a:lnTo>
                  <a:pt x="4300575" y="1008380"/>
                </a:lnTo>
                <a:lnTo>
                  <a:pt x="4275505" y="998219"/>
                </a:lnTo>
                <a:lnTo>
                  <a:pt x="4175531" y="952500"/>
                </a:lnTo>
                <a:lnTo>
                  <a:pt x="4076077" y="904239"/>
                </a:lnTo>
                <a:lnTo>
                  <a:pt x="4026471" y="878839"/>
                </a:lnTo>
                <a:lnTo>
                  <a:pt x="3976941" y="854710"/>
                </a:lnTo>
                <a:lnTo>
                  <a:pt x="3877995" y="805179"/>
                </a:lnTo>
                <a:lnTo>
                  <a:pt x="3828541" y="779779"/>
                </a:lnTo>
                <a:lnTo>
                  <a:pt x="3779100" y="755650"/>
                </a:lnTo>
                <a:lnTo>
                  <a:pt x="3729659" y="731520"/>
                </a:lnTo>
                <a:lnTo>
                  <a:pt x="3729799" y="731520"/>
                </a:lnTo>
                <a:lnTo>
                  <a:pt x="3680193" y="708660"/>
                </a:lnTo>
                <a:lnTo>
                  <a:pt x="3680371" y="708660"/>
                </a:lnTo>
                <a:lnTo>
                  <a:pt x="3630701" y="684529"/>
                </a:lnTo>
                <a:lnTo>
                  <a:pt x="3630853" y="684529"/>
                </a:lnTo>
                <a:lnTo>
                  <a:pt x="3605987" y="674370"/>
                </a:lnTo>
                <a:lnTo>
                  <a:pt x="3581209" y="662939"/>
                </a:lnTo>
                <a:lnTo>
                  <a:pt x="3556419" y="651510"/>
                </a:lnTo>
                <a:lnTo>
                  <a:pt x="3556558" y="651510"/>
                </a:lnTo>
                <a:lnTo>
                  <a:pt x="3531616" y="641350"/>
                </a:lnTo>
                <a:lnTo>
                  <a:pt x="3531768" y="641350"/>
                </a:lnTo>
                <a:lnTo>
                  <a:pt x="3506800" y="631189"/>
                </a:lnTo>
                <a:lnTo>
                  <a:pt x="3506952" y="631189"/>
                </a:lnTo>
                <a:lnTo>
                  <a:pt x="3481946" y="621029"/>
                </a:lnTo>
                <a:lnTo>
                  <a:pt x="3482111" y="621029"/>
                </a:lnTo>
                <a:lnTo>
                  <a:pt x="3457092" y="610870"/>
                </a:lnTo>
                <a:lnTo>
                  <a:pt x="3457257" y="610870"/>
                </a:lnTo>
                <a:lnTo>
                  <a:pt x="3432200" y="600710"/>
                </a:lnTo>
                <a:lnTo>
                  <a:pt x="3534048" y="600710"/>
                </a:lnTo>
                <a:lnTo>
                  <a:pt x="3546614" y="605789"/>
                </a:lnTo>
                <a:lnTo>
                  <a:pt x="3571684" y="617220"/>
                </a:lnTo>
                <a:lnTo>
                  <a:pt x="3596728" y="627379"/>
                </a:lnTo>
                <a:lnTo>
                  <a:pt x="3696589" y="673100"/>
                </a:lnTo>
                <a:lnTo>
                  <a:pt x="3845560" y="745489"/>
                </a:lnTo>
                <a:lnTo>
                  <a:pt x="3895090" y="770889"/>
                </a:lnTo>
                <a:lnTo>
                  <a:pt x="3994035" y="820419"/>
                </a:lnTo>
                <a:lnTo>
                  <a:pt x="4043502" y="844550"/>
                </a:lnTo>
                <a:lnTo>
                  <a:pt x="4092981" y="869950"/>
                </a:lnTo>
                <a:lnTo>
                  <a:pt x="4142460" y="894080"/>
                </a:lnTo>
                <a:lnTo>
                  <a:pt x="4142320" y="894080"/>
                </a:lnTo>
                <a:lnTo>
                  <a:pt x="4191977" y="916939"/>
                </a:lnTo>
                <a:lnTo>
                  <a:pt x="4191800" y="916939"/>
                </a:lnTo>
                <a:lnTo>
                  <a:pt x="4241533" y="941069"/>
                </a:lnTo>
                <a:lnTo>
                  <a:pt x="4241380" y="941069"/>
                </a:lnTo>
                <a:lnTo>
                  <a:pt x="4266272" y="952500"/>
                </a:lnTo>
                <a:lnTo>
                  <a:pt x="4268928" y="952500"/>
                </a:lnTo>
                <a:lnTo>
                  <a:pt x="4291088" y="962660"/>
                </a:lnTo>
                <a:lnTo>
                  <a:pt x="4315917" y="974089"/>
                </a:lnTo>
                <a:lnTo>
                  <a:pt x="4315777" y="974089"/>
                </a:lnTo>
                <a:lnTo>
                  <a:pt x="4340758" y="984250"/>
                </a:lnTo>
                <a:lnTo>
                  <a:pt x="4340618" y="984250"/>
                </a:lnTo>
                <a:lnTo>
                  <a:pt x="4365624" y="995680"/>
                </a:lnTo>
                <a:lnTo>
                  <a:pt x="4365472" y="995680"/>
                </a:lnTo>
                <a:lnTo>
                  <a:pt x="4390517" y="1005839"/>
                </a:lnTo>
                <a:lnTo>
                  <a:pt x="4390351" y="1005839"/>
                </a:lnTo>
                <a:lnTo>
                  <a:pt x="4415434" y="1014730"/>
                </a:lnTo>
                <a:lnTo>
                  <a:pt x="4415256" y="1014730"/>
                </a:lnTo>
                <a:lnTo>
                  <a:pt x="4440364" y="1024889"/>
                </a:lnTo>
                <a:lnTo>
                  <a:pt x="4440186" y="1024889"/>
                </a:lnTo>
                <a:lnTo>
                  <a:pt x="4465332" y="1035050"/>
                </a:lnTo>
                <a:lnTo>
                  <a:pt x="4468290" y="1035050"/>
                </a:lnTo>
                <a:lnTo>
                  <a:pt x="4490326" y="1043939"/>
                </a:lnTo>
                <a:lnTo>
                  <a:pt x="4490123" y="1043939"/>
                </a:lnTo>
                <a:lnTo>
                  <a:pt x="4515358" y="1052830"/>
                </a:lnTo>
                <a:lnTo>
                  <a:pt x="4515142" y="1052830"/>
                </a:lnTo>
                <a:lnTo>
                  <a:pt x="4540415" y="1060450"/>
                </a:lnTo>
                <a:lnTo>
                  <a:pt x="4540186" y="1060450"/>
                </a:lnTo>
                <a:lnTo>
                  <a:pt x="4565510" y="1069339"/>
                </a:lnTo>
                <a:lnTo>
                  <a:pt x="4565269" y="1069339"/>
                </a:lnTo>
                <a:lnTo>
                  <a:pt x="4590643" y="1076960"/>
                </a:lnTo>
                <a:lnTo>
                  <a:pt x="4590389" y="1076960"/>
                </a:lnTo>
                <a:lnTo>
                  <a:pt x="4615802" y="1084580"/>
                </a:lnTo>
                <a:lnTo>
                  <a:pt x="4615535" y="1084580"/>
                </a:lnTo>
                <a:lnTo>
                  <a:pt x="4641011" y="1090930"/>
                </a:lnTo>
                <a:lnTo>
                  <a:pt x="4640732" y="1090930"/>
                </a:lnTo>
                <a:lnTo>
                  <a:pt x="4666259" y="1098550"/>
                </a:lnTo>
                <a:lnTo>
                  <a:pt x="4671082" y="1098550"/>
                </a:lnTo>
                <a:lnTo>
                  <a:pt x="4691545" y="1103630"/>
                </a:lnTo>
                <a:lnTo>
                  <a:pt x="4691240" y="1103630"/>
                </a:lnTo>
                <a:lnTo>
                  <a:pt x="4716868" y="1109980"/>
                </a:lnTo>
                <a:lnTo>
                  <a:pt x="4716564" y="1109980"/>
                </a:lnTo>
                <a:lnTo>
                  <a:pt x="4742256" y="1115060"/>
                </a:lnTo>
                <a:lnTo>
                  <a:pt x="4741925" y="1115060"/>
                </a:lnTo>
                <a:lnTo>
                  <a:pt x="4767681" y="1120139"/>
                </a:lnTo>
                <a:lnTo>
                  <a:pt x="4767338" y="1120139"/>
                </a:lnTo>
                <a:lnTo>
                  <a:pt x="4793157" y="1125219"/>
                </a:lnTo>
                <a:lnTo>
                  <a:pt x="4792802" y="1125219"/>
                </a:lnTo>
                <a:lnTo>
                  <a:pt x="4818684" y="1129030"/>
                </a:lnTo>
                <a:lnTo>
                  <a:pt x="4818329" y="1129030"/>
                </a:lnTo>
                <a:lnTo>
                  <a:pt x="4844262" y="1132839"/>
                </a:lnTo>
                <a:lnTo>
                  <a:pt x="4843894" y="1132839"/>
                </a:lnTo>
                <a:lnTo>
                  <a:pt x="4869903" y="1135380"/>
                </a:lnTo>
                <a:lnTo>
                  <a:pt x="4869624" y="1135380"/>
                </a:lnTo>
                <a:lnTo>
                  <a:pt x="4882654" y="1136650"/>
                </a:lnTo>
                <a:lnTo>
                  <a:pt x="4882451" y="1136650"/>
                </a:lnTo>
                <a:lnTo>
                  <a:pt x="4895507" y="1137919"/>
                </a:lnTo>
                <a:lnTo>
                  <a:pt x="4895303" y="1137919"/>
                </a:lnTo>
                <a:lnTo>
                  <a:pt x="4908372" y="1139189"/>
                </a:lnTo>
                <a:lnTo>
                  <a:pt x="4921059" y="1139189"/>
                </a:lnTo>
                <a:lnTo>
                  <a:pt x="4934165" y="1140460"/>
                </a:lnTo>
                <a:lnTo>
                  <a:pt x="4933962" y="1140460"/>
                </a:lnTo>
                <a:lnTo>
                  <a:pt x="4947081" y="1141730"/>
                </a:lnTo>
                <a:lnTo>
                  <a:pt x="4985715" y="1141730"/>
                </a:lnTo>
                <a:lnTo>
                  <a:pt x="4998796" y="1142989"/>
                </a:lnTo>
                <a:lnTo>
                  <a:pt x="5307009" y="1143000"/>
                </a:lnTo>
                <a:lnTo>
                  <a:pt x="5257952" y="1153160"/>
                </a:lnTo>
                <a:lnTo>
                  <a:pt x="5168201" y="1168400"/>
                </a:lnTo>
                <a:lnTo>
                  <a:pt x="5153520" y="1169669"/>
                </a:lnTo>
                <a:lnTo>
                  <a:pt x="5138940" y="1172210"/>
                </a:lnTo>
                <a:lnTo>
                  <a:pt x="5067477" y="1178560"/>
                </a:lnTo>
                <a:lnTo>
                  <a:pt x="5053495" y="1178560"/>
                </a:lnTo>
                <a:lnTo>
                  <a:pt x="5039614" y="1179830"/>
                </a:lnTo>
                <a:close/>
              </a:path>
              <a:path w="5748020" h="1181100">
                <a:moveTo>
                  <a:pt x="4268928" y="952500"/>
                </a:moveTo>
                <a:lnTo>
                  <a:pt x="4266272" y="952500"/>
                </a:lnTo>
                <a:lnTo>
                  <a:pt x="4266158" y="951230"/>
                </a:lnTo>
                <a:lnTo>
                  <a:pt x="4268928" y="952500"/>
                </a:lnTo>
                <a:close/>
              </a:path>
              <a:path w="5748020" h="1181100">
                <a:moveTo>
                  <a:pt x="5623606" y="1055369"/>
                </a:moveTo>
                <a:lnTo>
                  <a:pt x="5498096" y="1055369"/>
                </a:lnTo>
                <a:lnTo>
                  <a:pt x="5530062" y="1045210"/>
                </a:lnTo>
                <a:lnTo>
                  <a:pt x="5529897" y="1045210"/>
                </a:lnTo>
                <a:lnTo>
                  <a:pt x="5561977" y="1035050"/>
                </a:lnTo>
                <a:lnTo>
                  <a:pt x="5561812" y="1035050"/>
                </a:lnTo>
                <a:lnTo>
                  <a:pt x="5593994" y="1024889"/>
                </a:lnTo>
                <a:lnTo>
                  <a:pt x="5593842" y="1024889"/>
                </a:lnTo>
                <a:lnTo>
                  <a:pt x="5626087" y="1014730"/>
                </a:lnTo>
                <a:lnTo>
                  <a:pt x="5625934" y="1014730"/>
                </a:lnTo>
                <a:lnTo>
                  <a:pt x="5658231" y="1003300"/>
                </a:lnTo>
                <a:lnTo>
                  <a:pt x="5658091" y="1003300"/>
                </a:lnTo>
                <a:lnTo>
                  <a:pt x="5690412" y="991869"/>
                </a:lnTo>
                <a:lnTo>
                  <a:pt x="5722594" y="980439"/>
                </a:lnTo>
                <a:lnTo>
                  <a:pt x="5748007" y="971550"/>
                </a:lnTo>
                <a:lnTo>
                  <a:pt x="5748007" y="1012189"/>
                </a:lnTo>
                <a:lnTo>
                  <a:pt x="5735320" y="1017269"/>
                </a:lnTo>
                <a:lnTo>
                  <a:pt x="5670435" y="1040130"/>
                </a:lnTo>
                <a:lnTo>
                  <a:pt x="5637999" y="1050289"/>
                </a:lnTo>
                <a:lnTo>
                  <a:pt x="5623606" y="1055369"/>
                </a:lnTo>
                <a:close/>
              </a:path>
              <a:path w="5748020" h="1181100">
                <a:moveTo>
                  <a:pt x="4468290" y="1035050"/>
                </a:moveTo>
                <a:lnTo>
                  <a:pt x="4465332" y="1035050"/>
                </a:lnTo>
                <a:lnTo>
                  <a:pt x="4465142" y="1033780"/>
                </a:lnTo>
                <a:lnTo>
                  <a:pt x="4468290" y="1035050"/>
                </a:lnTo>
                <a:close/>
              </a:path>
              <a:path w="5748020" h="1181100">
                <a:moveTo>
                  <a:pt x="5418546" y="1116330"/>
                </a:moveTo>
                <a:lnTo>
                  <a:pt x="5250840" y="1116330"/>
                </a:lnTo>
                <a:lnTo>
                  <a:pt x="5281117" y="1109980"/>
                </a:lnTo>
                <a:lnTo>
                  <a:pt x="5280837" y="1109980"/>
                </a:lnTo>
                <a:lnTo>
                  <a:pt x="5311394" y="1103630"/>
                </a:lnTo>
                <a:lnTo>
                  <a:pt x="5311140" y="1103630"/>
                </a:lnTo>
                <a:lnTo>
                  <a:pt x="5341962" y="1096010"/>
                </a:lnTo>
                <a:lnTo>
                  <a:pt x="5341721" y="1096010"/>
                </a:lnTo>
                <a:lnTo>
                  <a:pt x="5372798" y="1088389"/>
                </a:lnTo>
                <a:lnTo>
                  <a:pt x="5372569" y="1088389"/>
                </a:lnTo>
                <a:lnTo>
                  <a:pt x="5403875" y="1080769"/>
                </a:lnTo>
                <a:lnTo>
                  <a:pt x="5403659" y="1080769"/>
                </a:lnTo>
                <a:lnTo>
                  <a:pt x="5435155" y="1073150"/>
                </a:lnTo>
                <a:lnTo>
                  <a:pt x="5434952" y="1073150"/>
                </a:lnTo>
                <a:lnTo>
                  <a:pt x="5466626" y="1064260"/>
                </a:lnTo>
                <a:lnTo>
                  <a:pt x="5466435" y="1064260"/>
                </a:lnTo>
                <a:lnTo>
                  <a:pt x="5498274" y="1054100"/>
                </a:lnTo>
                <a:lnTo>
                  <a:pt x="5498096" y="1055369"/>
                </a:lnTo>
                <a:lnTo>
                  <a:pt x="5623606" y="1055369"/>
                </a:lnTo>
                <a:lnTo>
                  <a:pt x="5605614" y="1061719"/>
                </a:lnTo>
                <a:lnTo>
                  <a:pt x="5541022" y="1082039"/>
                </a:lnTo>
                <a:lnTo>
                  <a:pt x="5508879" y="1090930"/>
                </a:lnTo>
                <a:lnTo>
                  <a:pt x="5476849" y="1101089"/>
                </a:lnTo>
                <a:lnTo>
                  <a:pt x="5444972" y="1109980"/>
                </a:lnTo>
                <a:lnTo>
                  <a:pt x="5418546" y="1116330"/>
                </a:lnTo>
                <a:close/>
              </a:path>
              <a:path w="5748020" h="1181100">
                <a:moveTo>
                  <a:pt x="4671082" y="1098550"/>
                </a:moveTo>
                <a:lnTo>
                  <a:pt x="4666259" y="1098550"/>
                </a:lnTo>
                <a:lnTo>
                  <a:pt x="4665967" y="1097280"/>
                </a:lnTo>
                <a:lnTo>
                  <a:pt x="4671082" y="1098550"/>
                </a:lnTo>
                <a:close/>
              </a:path>
              <a:path w="5748020" h="1181100">
                <a:moveTo>
                  <a:pt x="5307009" y="1143000"/>
                </a:moveTo>
                <a:lnTo>
                  <a:pt x="4998796" y="1142989"/>
                </a:lnTo>
                <a:lnTo>
                  <a:pt x="5011953" y="1141730"/>
                </a:lnTo>
                <a:lnTo>
                  <a:pt x="5038128" y="1141730"/>
                </a:lnTo>
                <a:lnTo>
                  <a:pt x="5051755" y="1140460"/>
                </a:lnTo>
                <a:lnTo>
                  <a:pt x="5065064" y="1140460"/>
                </a:lnTo>
                <a:lnTo>
                  <a:pt x="5078933" y="1139189"/>
                </a:lnTo>
                <a:lnTo>
                  <a:pt x="5078717" y="1139189"/>
                </a:lnTo>
                <a:lnTo>
                  <a:pt x="5092699" y="1137919"/>
                </a:lnTo>
                <a:lnTo>
                  <a:pt x="5092484" y="1137919"/>
                </a:lnTo>
                <a:lnTo>
                  <a:pt x="5106568" y="1136650"/>
                </a:lnTo>
                <a:lnTo>
                  <a:pt x="5106377" y="1136650"/>
                </a:lnTo>
                <a:lnTo>
                  <a:pt x="5120563" y="1135380"/>
                </a:lnTo>
                <a:lnTo>
                  <a:pt x="5120373" y="1135380"/>
                </a:lnTo>
                <a:lnTo>
                  <a:pt x="5134660" y="1134110"/>
                </a:lnTo>
                <a:lnTo>
                  <a:pt x="5134483" y="1134110"/>
                </a:lnTo>
                <a:lnTo>
                  <a:pt x="5148872" y="1131569"/>
                </a:lnTo>
                <a:lnTo>
                  <a:pt x="5148694" y="1131569"/>
                </a:lnTo>
                <a:lnTo>
                  <a:pt x="5163185" y="1130300"/>
                </a:lnTo>
                <a:lnTo>
                  <a:pt x="5162918" y="1130300"/>
                </a:lnTo>
                <a:lnTo>
                  <a:pt x="5192191" y="1126489"/>
                </a:lnTo>
                <a:lnTo>
                  <a:pt x="5191861" y="1126489"/>
                </a:lnTo>
                <a:lnTo>
                  <a:pt x="5221478" y="1121410"/>
                </a:lnTo>
                <a:lnTo>
                  <a:pt x="5221173" y="1121410"/>
                </a:lnTo>
                <a:lnTo>
                  <a:pt x="5251132" y="1115060"/>
                </a:lnTo>
                <a:lnTo>
                  <a:pt x="5250840" y="1116330"/>
                </a:lnTo>
                <a:lnTo>
                  <a:pt x="5418546" y="1116330"/>
                </a:lnTo>
                <a:lnTo>
                  <a:pt x="5413260" y="1117600"/>
                </a:lnTo>
                <a:lnTo>
                  <a:pt x="5381739" y="1126489"/>
                </a:lnTo>
                <a:lnTo>
                  <a:pt x="5350421" y="1134110"/>
                </a:lnTo>
                <a:lnTo>
                  <a:pt x="5307009" y="1143000"/>
                </a:lnTo>
                <a:close/>
              </a:path>
              <a:path w="5748020" h="1181100">
                <a:moveTo>
                  <a:pt x="4998935" y="1181100"/>
                </a:moveTo>
                <a:lnTo>
                  <a:pt x="4985499" y="1179830"/>
                </a:lnTo>
                <a:lnTo>
                  <a:pt x="5012461" y="1179830"/>
                </a:lnTo>
                <a:lnTo>
                  <a:pt x="4998935" y="1181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530705" y="4414240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76" y="0"/>
                </a:lnTo>
              </a:path>
            </a:pathLst>
          </a:custGeom>
          <a:ln w="256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708505" y="441372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76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886305" y="4413218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76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064105" y="4412710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76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241905" y="4412202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419705" y="4411694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597505" y="441118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775305" y="4410678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953105" y="4410163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130892" y="4409649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76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308693" y="4409141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76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486493" y="4408633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76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664293" y="4408125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76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842093" y="4407617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76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019893" y="4407109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76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197693" y="4406601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76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4375493" y="4406087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76" y="0"/>
                </a:lnTo>
              </a:path>
            </a:pathLst>
          </a:custGeom>
          <a:ln w="256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4553293" y="4405572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76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4731093" y="4405064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76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4908893" y="440455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76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5086693" y="4404049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76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264493" y="4403540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442293" y="4403032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620093" y="4402524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797893" y="440201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5975693" y="4401496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63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153480" y="4400987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76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6331280" y="4400480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 h="0">
                <a:moveTo>
                  <a:pt x="0" y="0"/>
                </a:moveTo>
                <a:lnTo>
                  <a:pt x="101676" y="0"/>
                </a:lnTo>
              </a:path>
            </a:pathLst>
          </a:custGeom>
          <a:ln w="256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6509080" y="4387291"/>
            <a:ext cx="45720" cy="26034"/>
          </a:xfrm>
          <a:custGeom>
            <a:avLst/>
            <a:gdLst/>
            <a:ahLst/>
            <a:cxnLst/>
            <a:rect l="l" t="t" r="r" b="b"/>
            <a:pathLst>
              <a:path w="45720" h="26035">
                <a:moveTo>
                  <a:pt x="76" y="25526"/>
                </a:moveTo>
                <a:lnTo>
                  <a:pt x="0" y="126"/>
                </a:lnTo>
                <a:lnTo>
                  <a:pt x="45593" y="0"/>
                </a:lnTo>
                <a:lnTo>
                  <a:pt x="45656" y="25400"/>
                </a:lnTo>
                <a:lnTo>
                  <a:pt x="76" y="255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6428441" y="5962738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688"/>
                </a:lnTo>
              </a:path>
            </a:pathLst>
          </a:custGeom>
          <a:ln w="257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6427787" y="5784938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688"/>
                </a:lnTo>
              </a:path>
            </a:pathLst>
          </a:custGeom>
          <a:ln w="2578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6427133" y="5607138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688"/>
                </a:lnTo>
              </a:path>
            </a:pathLst>
          </a:custGeom>
          <a:ln w="257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6426473" y="5429338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688"/>
                </a:lnTo>
              </a:path>
            </a:pathLst>
          </a:custGeom>
          <a:ln w="257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6425819" y="5251538"/>
            <a:ext cx="0" cy="102235"/>
          </a:xfrm>
          <a:custGeom>
            <a:avLst/>
            <a:gdLst/>
            <a:ahLst/>
            <a:cxnLst/>
            <a:rect l="l" t="t" r="r" b="b"/>
            <a:pathLst>
              <a:path w="0" h="102235">
                <a:moveTo>
                  <a:pt x="0" y="0"/>
                </a:moveTo>
                <a:lnTo>
                  <a:pt x="0" y="101688"/>
                </a:lnTo>
              </a:path>
            </a:pathLst>
          </a:custGeom>
          <a:ln w="257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6412407" y="5110683"/>
            <a:ext cx="26034" cy="64769"/>
          </a:xfrm>
          <a:custGeom>
            <a:avLst/>
            <a:gdLst/>
            <a:ahLst/>
            <a:cxnLst/>
            <a:rect l="l" t="t" r="r" b="b"/>
            <a:pathLst>
              <a:path w="26035" h="64770">
                <a:moveTo>
                  <a:pt x="241" y="64757"/>
                </a:moveTo>
                <a:lnTo>
                  <a:pt x="0" y="88"/>
                </a:lnTo>
                <a:lnTo>
                  <a:pt x="25400" y="0"/>
                </a:lnTo>
                <a:lnTo>
                  <a:pt x="25641" y="64655"/>
                </a:lnTo>
                <a:lnTo>
                  <a:pt x="241" y="647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 txBox="1"/>
          <p:nvPr/>
        </p:nvSpPr>
        <p:spPr>
          <a:xfrm>
            <a:off x="984084" y="4039527"/>
            <a:ext cx="310515" cy="227901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algn="ctr" marL="78105">
              <a:lnSpc>
                <a:spcPct val="100000"/>
              </a:lnSpc>
              <a:spcBef>
                <a:spcPts val="295"/>
              </a:spcBef>
            </a:pPr>
            <a:r>
              <a:rPr dirty="0" sz="2400" b="1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  <a:p>
            <a:pPr algn="ctr" marL="81280">
              <a:lnSpc>
                <a:spcPct val="100000"/>
              </a:lnSpc>
              <a:spcBef>
                <a:spcPts val="200"/>
              </a:spcBef>
            </a:pPr>
            <a:r>
              <a:rPr dirty="0" sz="2400" b="1"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  <a:spcBef>
                <a:spcPts val="1070"/>
              </a:spcBef>
            </a:pPr>
            <a:r>
              <a:rPr dirty="0" sz="2800" spc="-5" b="1">
                <a:latin typeface="Times New Roman"/>
                <a:cs typeface="Times New Roman"/>
              </a:rPr>
              <a:t>0</a:t>
            </a:r>
            <a:endParaRPr sz="2800">
              <a:latin typeface="Times New Roman"/>
              <a:cs typeface="Times New Roman"/>
            </a:endParaRPr>
          </a:p>
          <a:p>
            <a:pPr algn="ctr" marL="30480">
              <a:lnSpc>
                <a:spcPct val="100000"/>
              </a:lnSpc>
              <a:spcBef>
                <a:spcPts val="1190"/>
              </a:spcBef>
            </a:pPr>
            <a:r>
              <a:rPr dirty="0" sz="2400" b="1">
                <a:latin typeface="Times New Roman"/>
                <a:cs typeface="Times New Roman"/>
              </a:rPr>
              <a:t>-2</a:t>
            </a:r>
            <a:endParaRPr sz="2400">
              <a:latin typeface="Times New Roman"/>
              <a:cs typeface="Times New Roman"/>
            </a:endParaRPr>
          </a:p>
          <a:p>
            <a:pPr algn="ctr" marR="22860">
              <a:lnSpc>
                <a:spcPct val="100000"/>
              </a:lnSpc>
              <a:spcBef>
                <a:spcPts val="204"/>
              </a:spcBef>
            </a:pPr>
            <a:r>
              <a:rPr dirty="0" sz="2400" b="1">
                <a:latin typeface="Times New Roman"/>
                <a:cs typeface="Times New Roman"/>
              </a:rPr>
              <a:t>-3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1565414" y="4431449"/>
            <a:ext cx="6518909" cy="1638300"/>
          </a:xfrm>
          <a:custGeom>
            <a:avLst/>
            <a:gdLst/>
            <a:ahLst/>
            <a:cxnLst/>
            <a:rect l="l" t="t" r="r" b="b"/>
            <a:pathLst>
              <a:path w="6518909" h="1638300">
                <a:moveTo>
                  <a:pt x="1867027" y="12700"/>
                </a:moveTo>
                <a:lnTo>
                  <a:pt x="1531188" y="12700"/>
                </a:lnTo>
                <a:lnTo>
                  <a:pt x="1557286" y="0"/>
                </a:lnTo>
                <a:lnTo>
                  <a:pt x="1854301" y="0"/>
                </a:lnTo>
                <a:lnTo>
                  <a:pt x="1867027" y="12700"/>
                </a:lnTo>
                <a:close/>
              </a:path>
              <a:path w="6518909" h="1638300">
                <a:moveTo>
                  <a:pt x="1943074" y="25400"/>
                </a:moveTo>
                <a:lnTo>
                  <a:pt x="1452638" y="25400"/>
                </a:lnTo>
                <a:lnTo>
                  <a:pt x="1478864" y="12700"/>
                </a:lnTo>
                <a:lnTo>
                  <a:pt x="1930361" y="12700"/>
                </a:lnTo>
                <a:lnTo>
                  <a:pt x="1943074" y="25400"/>
                </a:lnTo>
                <a:close/>
              </a:path>
              <a:path w="6518909" h="1638300">
                <a:moveTo>
                  <a:pt x="1700187" y="38100"/>
                </a:moveTo>
                <a:lnTo>
                  <a:pt x="1400086" y="38100"/>
                </a:lnTo>
                <a:lnTo>
                  <a:pt x="1426375" y="25400"/>
                </a:lnTo>
                <a:lnTo>
                  <a:pt x="1712658" y="25400"/>
                </a:lnTo>
                <a:lnTo>
                  <a:pt x="1700187" y="38100"/>
                </a:lnTo>
                <a:close/>
              </a:path>
              <a:path w="6518909" h="1638300">
                <a:moveTo>
                  <a:pt x="1712778" y="25520"/>
                </a:moveTo>
                <a:close/>
              </a:path>
              <a:path w="6518909" h="1638300">
                <a:moveTo>
                  <a:pt x="1993315" y="38100"/>
                </a:moveTo>
                <a:lnTo>
                  <a:pt x="1725333" y="38100"/>
                </a:lnTo>
                <a:lnTo>
                  <a:pt x="1712778" y="25520"/>
                </a:lnTo>
                <a:lnTo>
                  <a:pt x="1968233" y="25400"/>
                </a:lnTo>
                <a:lnTo>
                  <a:pt x="1993315" y="38100"/>
                </a:lnTo>
                <a:close/>
              </a:path>
              <a:path w="6518909" h="1638300">
                <a:moveTo>
                  <a:pt x="1536268" y="50800"/>
                </a:moveTo>
                <a:lnTo>
                  <a:pt x="1347393" y="50800"/>
                </a:lnTo>
                <a:lnTo>
                  <a:pt x="1373759" y="38100"/>
                </a:lnTo>
                <a:lnTo>
                  <a:pt x="1562011" y="38100"/>
                </a:lnTo>
                <a:lnTo>
                  <a:pt x="1536268" y="50800"/>
                </a:lnTo>
                <a:close/>
              </a:path>
              <a:path w="6518909" h="1638300">
                <a:moveTo>
                  <a:pt x="2068118" y="63500"/>
                </a:moveTo>
                <a:lnTo>
                  <a:pt x="1934133" y="63500"/>
                </a:lnTo>
                <a:lnTo>
                  <a:pt x="1921738" y="50800"/>
                </a:lnTo>
                <a:lnTo>
                  <a:pt x="1873110" y="50800"/>
                </a:lnTo>
                <a:lnTo>
                  <a:pt x="1860626" y="38100"/>
                </a:lnTo>
                <a:lnTo>
                  <a:pt x="2018322" y="38100"/>
                </a:lnTo>
                <a:lnTo>
                  <a:pt x="2068118" y="63500"/>
                </a:lnTo>
                <a:close/>
              </a:path>
              <a:path w="6518909" h="1638300">
                <a:moveTo>
                  <a:pt x="1459776" y="63500"/>
                </a:moveTo>
                <a:lnTo>
                  <a:pt x="1294561" y="63500"/>
                </a:lnTo>
                <a:lnTo>
                  <a:pt x="1320990" y="50800"/>
                </a:lnTo>
                <a:lnTo>
                  <a:pt x="1485671" y="50800"/>
                </a:lnTo>
                <a:lnTo>
                  <a:pt x="1459776" y="63500"/>
                </a:lnTo>
                <a:close/>
              </a:path>
              <a:path w="6518909" h="1638300">
                <a:moveTo>
                  <a:pt x="1305255" y="101600"/>
                </a:moveTo>
                <a:lnTo>
                  <a:pt x="1188504" y="101600"/>
                </a:lnTo>
                <a:lnTo>
                  <a:pt x="1268095" y="63500"/>
                </a:lnTo>
                <a:lnTo>
                  <a:pt x="1408798" y="63500"/>
                </a:lnTo>
                <a:lnTo>
                  <a:pt x="1382763" y="76200"/>
                </a:lnTo>
                <a:lnTo>
                  <a:pt x="1357261" y="76200"/>
                </a:lnTo>
                <a:lnTo>
                  <a:pt x="1331150" y="88900"/>
                </a:lnTo>
                <a:lnTo>
                  <a:pt x="1331417" y="88900"/>
                </a:lnTo>
                <a:lnTo>
                  <a:pt x="1305255" y="101600"/>
                </a:lnTo>
                <a:close/>
              </a:path>
              <a:path w="6518909" h="1638300">
                <a:moveTo>
                  <a:pt x="2191499" y="114300"/>
                </a:moveTo>
                <a:lnTo>
                  <a:pt x="2103755" y="114300"/>
                </a:lnTo>
                <a:lnTo>
                  <a:pt x="2079332" y="101600"/>
                </a:lnTo>
                <a:lnTo>
                  <a:pt x="2079650" y="101600"/>
                </a:lnTo>
                <a:lnTo>
                  <a:pt x="2055164" y="88900"/>
                </a:lnTo>
                <a:lnTo>
                  <a:pt x="2031326" y="88900"/>
                </a:lnTo>
                <a:lnTo>
                  <a:pt x="2006739" y="76200"/>
                </a:lnTo>
                <a:lnTo>
                  <a:pt x="1982863" y="76200"/>
                </a:lnTo>
                <a:lnTo>
                  <a:pt x="1958174" y="63500"/>
                </a:lnTo>
                <a:lnTo>
                  <a:pt x="2092921" y="63500"/>
                </a:lnTo>
                <a:lnTo>
                  <a:pt x="2191499" y="114300"/>
                </a:lnTo>
                <a:close/>
              </a:path>
              <a:path w="6518909" h="1638300">
                <a:moveTo>
                  <a:pt x="1122616" y="165100"/>
                </a:moveTo>
                <a:lnTo>
                  <a:pt x="1028547" y="165100"/>
                </a:lnTo>
                <a:lnTo>
                  <a:pt x="1161923" y="101600"/>
                </a:lnTo>
                <a:lnTo>
                  <a:pt x="1279563" y="101600"/>
                </a:lnTo>
                <a:lnTo>
                  <a:pt x="1253324" y="114300"/>
                </a:lnTo>
                <a:lnTo>
                  <a:pt x="1253566" y="114300"/>
                </a:lnTo>
                <a:lnTo>
                  <a:pt x="1227277" y="127000"/>
                </a:lnTo>
                <a:lnTo>
                  <a:pt x="1201407" y="127000"/>
                </a:lnTo>
                <a:lnTo>
                  <a:pt x="1175042" y="139700"/>
                </a:lnTo>
                <a:lnTo>
                  <a:pt x="1175258" y="139700"/>
                </a:lnTo>
                <a:lnTo>
                  <a:pt x="1148854" y="152400"/>
                </a:lnTo>
                <a:lnTo>
                  <a:pt x="1149057" y="152400"/>
                </a:lnTo>
                <a:lnTo>
                  <a:pt x="1122616" y="165100"/>
                </a:lnTo>
                <a:close/>
              </a:path>
              <a:path w="6518909" h="1638300">
                <a:moveTo>
                  <a:pt x="4466221" y="1524000"/>
                </a:moveTo>
                <a:lnTo>
                  <a:pt x="4352937" y="1524000"/>
                </a:lnTo>
                <a:lnTo>
                  <a:pt x="4279430" y="1485900"/>
                </a:lnTo>
                <a:lnTo>
                  <a:pt x="4255046" y="1460500"/>
                </a:lnTo>
                <a:lnTo>
                  <a:pt x="4109821" y="1384300"/>
                </a:lnTo>
                <a:lnTo>
                  <a:pt x="4109694" y="1384300"/>
                </a:lnTo>
                <a:lnTo>
                  <a:pt x="4085602" y="1358900"/>
                </a:lnTo>
                <a:lnTo>
                  <a:pt x="4037545" y="1333500"/>
                </a:lnTo>
                <a:lnTo>
                  <a:pt x="4013530" y="1308100"/>
                </a:lnTo>
                <a:lnTo>
                  <a:pt x="3965663" y="1282700"/>
                </a:lnTo>
                <a:lnTo>
                  <a:pt x="3870210" y="1206500"/>
                </a:lnTo>
                <a:lnTo>
                  <a:pt x="3822598" y="1181100"/>
                </a:lnTo>
                <a:lnTo>
                  <a:pt x="3727488" y="1104900"/>
                </a:lnTo>
                <a:lnTo>
                  <a:pt x="3679964" y="1066800"/>
                </a:lnTo>
                <a:lnTo>
                  <a:pt x="3632441" y="1041400"/>
                </a:lnTo>
                <a:lnTo>
                  <a:pt x="3584930" y="1003300"/>
                </a:lnTo>
                <a:lnTo>
                  <a:pt x="3585082" y="1003300"/>
                </a:lnTo>
                <a:lnTo>
                  <a:pt x="3537407" y="977900"/>
                </a:lnTo>
                <a:lnTo>
                  <a:pt x="3537546" y="977900"/>
                </a:lnTo>
                <a:lnTo>
                  <a:pt x="3513683" y="952500"/>
                </a:lnTo>
                <a:lnTo>
                  <a:pt x="3489909" y="939800"/>
                </a:lnTo>
                <a:lnTo>
                  <a:pt x="3466122" y="927100"/>
                </a:lnTo>
                <a:lnTo>
                  <a:pt x="3442322" y="914400"/>
                </a:lnTo>
                <a:lnTo>
                  <a:pt x="3442474" y="914400"/>
                </a:lnTo>
                <a:lnTo>
                  <a:pt x="3418522" y="889000"/>
                </a:lnTo>
                <a:lnTo>
                  <a:pt x="3418674" y="889000"/>
                </a:lnTo>
                <a:lnTo>
                  <a:pt x="3394697" y="876300"/>
                </a:lnTo>
                <a:lnTo>
                  <a:pt x="3394875" y="876300"/>
                </a:lnTo>
                <a:lnTo>
                  <a:pt x="3370872" y="863600"/>
                </a:lnTo>
                <a:lnTo>
                  <a:pt x="3371049" y="863600"/>
                </a:lnTo>
                <a:lnTo>
                  <a:pt x="3347021" y="850900"/>
                </a:lnTo>
                <a:lnTo>
                  <a:pt x="3347212" y="850900"/>
                </a:lnTo>
                <a:lnTo>
                  <a:pt x="3323158" y="838200"/>
                </a:lnTo>
                <a:lnTo>
                  <a:pt x="3323361" y="838200"/>
                </a:lnTo>
                <a:lnTo>
                  <a:pt x="3299269" y="825500"/>
                </a:lnTo>
                <a:lnTo>
                  <a:pt x="3299498" y="825500"/>
                </a:lnTo>
                <a:lnTo>
                  <a:pt x="3275368" y="812800"/>
                </a:lnTo>
                <a:lnTo>
                  <a:pt x="3275609" y="812800"/>
                </a:lnTo>
                <a:lnTo>
                  <a:pt x="3251441" y="800100"/>
                </a:lnTo>
                <a:lnTo>
                  <a:pt x="3154362" y="749300"/>
                </a:lnTo>
                <a:lnTo>
                  <a:pt x="3130194" y="723900"/>
                </a:lnTo>
                <a:lnTo>
                  <a:pt x="3009861" y="660400"/>
                </a:lnTo>
                <a:lnTo>
                  <a:pt x="2961982" y="622300"/>
                </a:lnTo>
                <a:lnTo>
                  <a:pt x="2914192" y="596900"/>
                </a:lnTo>
                <a:lnTo>
                  <a:pt x="2866478" y="558800"/>
                </a:lnTo>
                <a:lnTo>
                  <a:pt x="2676194" y="431800"/>
                </a:lnTo>
                <a:lnTo>
                  <a:pt x="2628684" y="406400"/>
                </a:lnTo>
                <a:lnTo>
                  <a:pt x="2581173" y="368300"/>
                </a:lnTo>
                <a:lnTo>
                  <a:pt x="2533637" y="342900"/>
                </a:lnTo>
                <a:lnTo>
                  <a:pt x="2533802" y="342900"/>
                </a:lnTo>
                <a:lnTo>
                  <a:pt x="2486075" y="317500"/>
                </a:lnTo>
                <a:lnTo>
                  <a:pt x="2486228" y="317500"/>
                </a:lnTo>
                <a:lnTo>
                  <a:pt x="2462339" y="292100"/>
                </a:lnTo>
                <a:lnTo>
                  <a:pt x="2438539" y="279400"/>
                </a:lnTo>
                <a:lnTo>
                  <a:pt x="2414739" y="266700"/>
                </a:lnTo>
                <a:lnTo>
                  <a:pt x="2390914" y="254000"/>
                </a:lnTo>
                <a:lnTo>
                  <a:pt x="2391054" y="254000"/>
                </a:lnTo>
                <a:lnTo>
                  <a:pt x="2367076" y="241300"/>
                </a:lnTo>
                <a:lnTo>
                  <a:pt x="2367229" y="241300"/>
                </a:lnTo>
                <a:lnTo>
                  <a:pt x="2343213" y="228600"/>
                </a:lnTo>
                <a:lnTo>
                  <a:pt x="2343378" y="228600"/>
                </a:lnTo>
                <a:lnTo>
                  <a:pt x="2319350" y="215900"/>
                </a:lnTo>
                <a:lnTo>
                  <a:pt x="2319528" y="215900"/>
                </a:lnTo>
                <a:lnTo>
                  <a:pt x="2295448" y="203200"/>
                </a:lnTo>
                <a:lnTo>
                  <a:pt x="2295639" y="203200"/>
                </a:lnTo>
                <a:lnTo>
                  <a:pt x="2271534" y="190500"/>
                </a:lnTo>
                <a:lnTo>
                  <a:pt x="2271737" y="190500"/>
                </a:lnTo>
                <a:lnTo>
                  <a:pt x="2247607" y="177800"/>
                </a:lnTo>
                <a:lnTo>
                  <a:pt x="2247823" y="177800"/>
                </a:lnTo>
                <a:lnTo>
                  <a:pt x="2223643" y="165100"/>
                </a:lnTo>
                <a:lnTo>
                  <a:pt x="2223871" y="165100"/>
                </a:lnTo>
                <a:lnTo>
                  <a:pt x="2199665" y="152400"/>
                </a:lnTo>
                <a:lnTo>
                  <a:pt x="2199906" y="152400"/>
                </a:lnTo>
                <a:lnTo>
                  <a:pt x="2175649" y="139700"/>
                </a:lnTo>
                <a:lnTo>
                  <a:pt x="2175916" y="139700"/>
                </a:lnTo>
                <a:lnTo>
                  <a:pt x="2151621" y="127000"/>
                </a:lnTo>
                <a:lnTo>
                  <a:pt x="2127834" y="127000"/>
                </a:lnTo>
                <a:lnTo>
                  <a:pt x="2103450" y="114300"/>
                </a:lnTo>
                <a:lnTo>
                  <a:pt x="2215984" y="114300"/>
                </a:lnTo>
                <a:lnTo>
                  <a:pt x="2410193" y="215900"/>
                </a:lnTo>
                <a:lnTo>
                  <a:pt x="2434285" y="241300"/>
                </a:lnTo>
                <a:lnTo>
                  <a:pt x="2554274" y="304800"/>
                </a:lnTo>
                <a:lnTo>
                  <a:pt x="2602064" y="342900"/>
                </a:lnTo>
                <a:lnTo>
                  <a:pt x="2649766" y="368300"/>
                </a:lnTo>
                <a:lnTo>
                  <a:pt x="2697416" y="406400"/>
                </a:lnTo>
                <a:lnTo>
                  <a:pt x="2792539" y="469900"/>
                </a:lnTo>
                <a:lnTo>
                  <a:pt x="2887675" y="533400"/>
                </a:lnTo>
                <a:lnTo>
                  <a:pt x="2935211" y="558800"/>
                </a:lnTo>
                <a:lnTo>
                  <a:pt x="2982785" y="596900"/>
                </a:lnTo>
                <a:lnTo>
                  <a:pt x="2982645" y="596900"/>
                </a:lnTo>
                <a:lnTo>
                  <a:pt x="3030385" y="622300"/>
                </a:lnTo>
                <a:lnTo>
                  <a:pt x="3030258" y="622300"/>
                </a:lnTo>
                <a:lnTo>
                  <a:pt x="3054159" y="635000"/>
                </a:lnTo>
                <a:lnTo>
                  <a:pt x="3077984" y="647700"/>
                </a:lnTo>
                <a:lnTo>
                  <a:pt x="3101822" y="673100"/>
                </a:lnTo>
                <a:lnTo>
                  <a:pt x="3101695" y="673100"/>
                </a:lnTo>
                <a:lnTo>
                  <a:pt x="3125673" y="685800"/>
                </a:lnTo>
                <a:lnTo>
                  <a:pt x="3149536" y="698500"/>
                </a:lnTo>
                <a:lnTo>
                  <a:pt x="3149396" y="698500"/>
                </a:lnTo>
                <a:lnTo>
                  <a:pt x="3173425" y="711200"/>
                </a:lnTo>
                <a:lnTo>
                  <a:pt x="3173285" y="711200"/>
                </a:lnTo>
                <a:lnTo>
                  <a:pt x="3197339" y="723900"/>
                </a:lnTo>
                <a:lnTo>
                  <a:pt x="3197174" y="723900"/>
                </a:lnTo>
                <a:lnTo>
                  <a:pt x="3221266" y="736600"/>
                </a:lnTo>
                <a:lnTo>
                  <a:pt x="3221101" y="736600"/>
                </a:lnTo>
                <a:lnTo>
                  <a:pt x="3245218" y="749300"/>
                </a:lnTo>
                <a:lnTo>
                  <a:pt x="3245040" y="749300"/>
                </a:lnTo>
                <a:lnTo>
                  <a:pt x="3390734" y="825500"/>
                </a:lnTo>
                <a:lnTo>
                  <a:pt x="3414903" y="850900"/>
                </a:lnTo>
                <a:lnTo>
                  <a:pt x="3511181" y="901700"/>
                </a:lnTo>
                <a:lnTo>
                  <a:pt x="3535172" y="927100"/>
                </a:lnTo>
                <a:lnTo>
                  <a:pt x="3559175" y="939800"/>
                </a:lnTo>
                <a:lnTo>
                  <a:pt x="3607003" y="977900"/>
                </a:lnTo>
                <a:lnTo>
                  <a:pt x="3654742" y="1003300"/>
                </a:lnTo>
                <a:lnTo>
                  <a:pt x="3750005" y="1079500"/>
                </a:lnTo>
                <a:lnTo>
                  <a:pt x="3845128" y="1143000"/>
                </a:lnTo>
                <a:lnTo>
                  <a:pt x="3892677" y="1181100"/>
                </a:lnTo>
                <a:lnTo>
                  <a:pt x="3940213" y="1219200"/>
                </a:lnTo>
                <a:lnTo>
                  <a:pt x="3987761" y="1244600"/>
                </a:lnTo>
                <a:lnTo>
                  <a:pt x="3987622" y="1244600"/>
                </a:lnTo>
                <a:lnTo>
                  <a:pt x="4035336" y="1282700"/>
                </a:lnTo>
                <a:lnTo>
                  <a:pt x="4059097" y="1295400"/>
                </a:lnTo>
                <a:lnTo>
                  <a:pt x="4082897" y="1320800"/>
                </a:lnTo>
                <a:lnTo>
                  <a:pt x="4106722" y="1333500"/>
                </a:lnTo>
                <a:lnTo>
                  <a:pt x="4130548" y="1346200"/>
                </a:lnTo>
                <a:lnTo>
                  <a:pt x="4130408" y="1346200"/>
                </a:lnTo>
                <a:lnTo>
                  <a:pt x="4154385" y="1358900"/>
                </a:lnTo>
                <a:lnTo>
                  <a:pt x="4154246" y="1358900"/>
                </a:lnTo>
                <a:lnTo>
                  <a:pt x="4178249" y="1371600"/>
                </a:lnTo>
                <a:lnTo>
                  <a:pt x="4178084" y="1371600"/>
                </a:lnTo>
                <a:lnTo>
                  <a:pt x="4202125" y="1397000"/>
                </a:lnTo>
                <a:lnTo>
                  <a:pt x="4201947" y="1397000"/>
                </a:lnTo>
                <a:lnTo>
                  <a:pt x="4226026" y="1409700"/>
                </a:lnTo>
                <a:lnTo>
                  <a:pt x="4225836" y="1409700"/>
                </a:lnTo>
                <a:lnTo>
                  <a:pt x="4249940" y="1422400"/>
                </a:lnTo>
                <a:lnTo>
                  <a:pt x="4249737" y="1422400"/>
                </a:lnTo>
                <a:lnTo>
                  <a:pt x="4273867" y="1435100"/>
                </a:lnTo>
                <a:lnTo>
                  <a:pt x="4273651" y="1435100"/>
                </a:lnTo>
                <a:lnTo>
                  <a:pt x="4297819" y="1447800"/>
                </a:lnTo>
                <a:lnTo>
                  <a:pt x="4297591" y="1447800"/>
                </a:lnTo>
                <a:lnTo>
                  <a:pt x="4321809" y="1460500"/>
                </a:lnTo>
                <a:lnTo>
                  <a:pt x="4321556" y="1460500"/>
                </a:lnTo>
                <a:lnTo>
                  <a:pt x="4345813" y="1473200"/>
                </a:lnTo>
                <a:lnTo>
                  <a:pt x="4345546" y="1473200"/>
                </a:lnTo>
                <a:lnTo>
                  <a:pt x="4369841" y="1485900"/>
                </a:lnTo>
                <a:lnTo>
                  <a:pt x="4369549" y="1485900"/>
                </a:lnTo>
                <a:lnTo>
                  <a:pt x="4393895" y="1498600"/>
                </a:lnTo>
                <a:lnTo>
                  <a:pt x="4393590" y="1498600"/>
                </a:lnTo>
                <a:lnTo>
                  <a:pt x="4417974" y="1511300"/>
                </a:lnTo>
                <a:lnTo>
                  <a:pt x="4441748" y="1511300"/>
                </a:lnTo>
                <a:lnTo>
                  <a:pt x="4466221" y="1524000"/>
                </a:lnTo>
                <a:close/>
              </a:path>
              <a:path w="6518909" h="1638300">
                <a:moveTo>
                  <a:pt x="20980" y="800100"/>
                </a:moveTo>
                <a:lnTo>
                  <a:pt x="0" y="762000"/>
                </a:lnTo>
                <a:lnTo>
                  <a:pt x="108851" y="685800"/>
                </a:lnTo>
                <a:lnTo>
                  <a:pt x="217665" y="622300"/>
                </a:lnTo>
                <a:lnTo>
                  <a:pt x="326453" y="546100"/>
                </a:lnTo>
                <a:lnTo>
                  <a:pt x="380809" y="520700"/>
                </a:lnTo>
                <a:lnTo>
                  <a:pt x="489407" y="444500"/>
                </a:lnTo>
                <a:lnTo>
                  <a:pt x="543636" y="419100"/>
                </a:lnTo>
                <a:lnTo>
                  <a:pt x="597776" y="381000"/>
                </a:lnTo>
                <a:lnTo>
                  <a:pt x="678929" y="342900"/>
                </a:lnTo>
                <a:lnTo>
                  <a:pt x="705942" y="317500"/>
                </a:lnTo>
                <a:lnTo>
                  <a:pt x="867638" y="241300"/>
                </a:lnTo>
                <a:lnTo>
                  <a:pt x="894524" y="215900"/>
                </a:lnTo>
                <a:lnTo>
                  <a:pt x="1001788" y="165100"/>
                </a:lnTo>
                <a:lnTo>
                  <a:pt x="1122819" y="165100"/>
                </a:lnTo>
                <a:lnTo>
                  <a:pt x="1096340" y="177800"/>
                </a:lnTo>
                <a:lnTo>
                  <a:pt x="1070203" y="177800"/>
                </a:lnTo>
                <a:lnTo>
                  <a:pt x="1043660" y="190500"/>
                </a:lnTo>
                <a:lnTo>
                  <a:pt x="1043838" y="190500"/>
                </a:lnTo>
                <a:lnTo>
                  <a:pt x="1017257" y="203200"/>
                </a:lnTo>
                <a:lnTo>
                  <a:pt x="1017422" y="203200"/>
                </a:lnTo>
                <a:lnTo>
                  <a:pt x="990815" y="215900"/>
                </a:lnTo>
                <a:lnTo>
                  <a:pt x="990968" y="215900"/>
                </a:lnTo>
                <a:lnTo>
                  <a:pt x="964323" y="228600"/>
                </a:lnTo>
                <a:lnTo>
                  <a:pt x="964476" y="228600"/>
                </a:lnTo>
                <a:lnTo>
                  <a:pt x="937806" y="241300"/>
                </a:lnTo>
                <a:lnTo>
                  <a:pt x="937958" y="241300"/>
                </a:lnTo>
                <a:lnTo>
                  <a:pt x="911250" y="254000"/>
                </a:lnTo>
                <a:lnTo>
                  <a:pt x="911390" y="254000"/>
                </a:lnTo>
                <a:lnTo>
                  <a:pt x="884656" y="266700"/>
                </a:lnTo>
                <a:lnTo>
                  <a:pt x="858024" y="279400"/>
                </a:lnTo>
                <a:lnTo>
                  <a:pt x="831367" y="292100"/>
                </a:lnTo>
                <a:lnTo>
                  <a:pt x="804672" y="304800"/>
                </a:lnTo>
                <a:lnTo>
                  <a:pt x="777938" y="330200"/>
                </a:lnTo>
                <a:lnTo>
                  <a:pt x="751192" y="342900"/>
                </a:lnTo>
                <a:lnTo>
                  <a:pt x="724407" y="355600"/>
                </a:lnTo>
                <a:lnTo>
                  <a:pt x="697585" y="368300"/>
                </a:lnTo>
                <a:lnTo>
                  <a:pt x="670750" y="381000"/>
                </a:lnTo>
                <a:lnTo>
                  <a:pt x="643877" y="406400"/>
                </a:lnTo>
                <a:lnTo>
                  <a:pt x="616991" y="419100"/>
                </a:lnTo>
                <a:lnTo>
                  <a:pt x="563092" y="444500"/>
                </a:lnTo>
                <a:lnTo>
                  <a:pt x="563244" y="444500"/>
                </a:lnTo>
                <a:lnTo>
                  <a:pt x="509155" y="482600"/>
                </a:lnTo>
                <a:lnTo>
                  <a:pt x="455129" y="508000"/>
                </a:lnTo>
                <a:lnTo>
                  <a:pt x="401040" y="546100"/>
                </a:lnTo>
                <a:lnTo>
                  <a:pt x="346887" y="584200"/>
                </a:lnTo>
                <a:lnTo>
                  <a:pt x="292671" y="622300"/>
                </a:lnTo>
                <a:lnTo>
                  <a:pt x="238404" y="647700"/>
                </a:lnTo>
                <a:lnTo>
                  <a:pt x="129730" y="723900"/>
                </a:lnTo>
                <a:lnTo>
                  <a:pt x="20980" y="800100"/>
                </a:lnTo>
                <a:close/>
              </a:path>
              <a:path w="6518909" h="1638300">
                <a:moveTo>
                  <a:pt x="6518770" y="800100"/>
                </a:moveTo>
                <a:lnTo>
                  <a:pt x="6440843" y="800100"/>
                </a:lnTo>
                <a:lnTo>
                  <a:pt x="6457276" y="787400"/>
                </a:lnTo>
                <a:lnTo>
                  <a:pt x="6472948" y="774700"/>
                </a:lnTo>
                <a:lnTo>
                  <a:pt x="6487858" y="774700"/>
                </a:lnTo>
                <a:lnTo>
                  <a:pt x="6501587" y="762000"/>
                </a:lnTo>
                <a:lnTo>
                  <a:pt x="6518770" y="800100"/>
                </a:lnTo>
                <a:close/>
              </a:path>
              <a:path w="6518909" h="1638300">
                <a:moveTo>
                  <a:pt x="5147805" y="1574800"/>
                </a:moveTo>
                <a:lnTo>
                  <a:pt x="5006047" y="1574800"/>
                </a:lnTo>
                <a:lnTo>
                  <a:pt x="5020335" y="1562100"/>
                </a:lnTo>
                <a:lnTo>
                  <a:pt x="5062816" y="1562100"/>
                </a:lnTo>
                <a:lnTo>
                  <a:pt x="5077409" y="1549400"/>
                </a:lnTo>
                <a:lnTo>
                  <a:pt x="5091696" y="1549400"/>
                </a:lnTo>
                <a:lnTo>
                  <a:pt x="5106416" y="1536700"/>
                </a:lnTo>
                <a:lnTo>
                  <a:pt x="5135460" y="1536700"/>
                </a:lnTo>
                <a:lnTo>
                  <a:pt x="5165331" y="1524000"/>
                </a:lnTo>
                <a:lnTo>
                  <a:pt x="5165026" y="1524000"/>
                </a:lnTo>
                <a:lnTo>
                  <a:pt x="5195112" y="1511300"/>
                </a:lnTo>
                <a:lnTo>
                  <a:pt x="5194833" y="1511300"/>
                </a:lnTo>
                <a:lnTo>
                  <a:pt x="5225110" y="1498600"/>
                </a:lnTo>
                <a:lnTo>
                  <a:pt x="5224843" y="1498600"/>
                </a:lnTo>
                <a:lnTo>
                  <a:pt x="5255298" y="1485900"/>
                </a:lnTo>
                <a:lnTo>
                  <a:pt x="5255044" y="1485900"/>
                </a:lnTo>
                <a:lnTo>
                  <a:pt x="5285651" y="1473200"/>
                </a:lnTo>
                <a:lnTo>
                  <a:pt x="5285422" y="1473200"/>
                </a:lnTo>
                <a:lnTo>
                  <a:pt x="5316156" y="1460500"/>
                </a:lnTo>
                <a:lnTo>
                  <a:pt x="5315940" y="1460500"/>
                </a:lnTo>
                <a:lnTo>
                  <a:pt x="5346776" y="1447800"/>
                </a:lnTo>
                <a:lnTo>
                  <a:pt x="5346573" y="1447800"/>
                </a:lnTo>
                <a:lnTo>
                  <a:pt x="5377497" y="1435100"/>
                </a:lnTo>
                <a:lnTo>
                  <a:pt x="5377307" y="1435100"/>
                </a:lnTo>
                <a:lnTo>
                  <a:pt x="5408307" y="1422400"/>
                </a:lnTo>
                <a:lnTo>
                  <a:pt x="5408129" y="1422400"/>
                </a:lnTo>
                <a:lnTo>
                  <a:pt x="5439156" y="1397000"/>
                </a:lnTo>
                <a:lnTo>
                  <a:pt x="5438990" y="1397000"/>
                </a:lnTo>
                <a:lnTo>
                  <a:pt x="5470055" y="1384300"/>
                </a:lnTo>
                <a:lnTo>
                  <a:pt x="5469902" y="1384300"/>
                </a:lnTo>
                <a:lnTo>
                  <a:pt x="5500966" y="1371600"/>
                </a:lnTo>
                <a:lnTo>
                  <a:pt x="5500814" y="1371600"/>
                </a:lnTo>
                <a:lnTo>
                  <a:pt x="5531866" y="1358900"/>
                </a:lnTo>
                <a:lnTo>
                  <a:pt x="5531726" y="1358900"/>
                </a:lnTo>
                <a:lnTo>
                  <a:pt x="5562727" y="1333500"/>
                </a:lnTo>
                <a:lnTo>
                  <a:pt x="5593537" y="1320800"/>
                </a:lnTo>
                <a:lnTo>
                  <a:pt x="5624283" y="1308100"/>
                </a:lnTo>
                <a:lnTo>
                  <a:pt x="5654929" y="1282700"/>
                </a:lnTo>
                <a:lnTo>
                  <a:pt x="5685447" y="1270000"/>
                </a:lnTo>
                <a:lnTo>
                  <a:pt x="5715838" y="1257300"/>
                </a:lnTo>
                <a:lnTo>
                  <a:pt x="5746051" y="1231900"/>
                </a:lnTo>
                <a:lnTo>
                  <a:pt x="5776099" y="1219200"/>
                </a:lnTo>
                <a:lnTo>
                  <a:pt x="5805932" y="1193800"/>
                </a:lnTo>
                <a:lnTo>
                  <a:pt x="5864948" y="1155700"/>
                </a:lnTo>
                <a:lnTo>
                  <a:pt x="5922848" y="1130300"/>
                </a:lnTo>
                <a:lnTo>
                  <a:pt x="5979502" y="1092200"/>
                </a:lnTo>
                <a:lnTo>
                  <a:pt x="6034735" y="1054100"/>
                </a:lnTo>
                <a:lnTo>
                  <a:pt x="6088392" y="1016000"/>
                </a:lnTo>
                <a:lnTo>
                  <a:pt x="6190310" y="952500"/>
                </a:lnTo>
                <a:lnTo>
                  <a:pt x="6283883" y="889000"/>
                </a:lnTo>
                <a:lnTo>
                  <a:pt x="6327152" y="863600"/>
                </a:lnTo>
                <a:lnTo>
                  <a:pt x="6367843" y="838200"/>
                </a:lnTo>
                <a:lnTo>
                  <a:pt x="6405740" y="812800"/>
                </a:lnTo>
                <a:lnTo>
                  <a:pt x="6423660" y="800100"/>
                </a:lnTo>
                <a:lnTo>
                  <a:pt x="6505371" y="800100"/>
                </a:lnTo>
                <a:lnTo>
                  <a:pt x="6490792" y="812800"/>
                </a:lnTo>
                <a:lnTo>
                  <a:pt x="6491071" y="812800"/>
                </a:lnTo>
                <a:lnTo>
                  <a:pt x="6475666" y="825500"/>
                </a:lnTo>
                <a:lnTo>
                  <a:pt x="6459867" y="825500"/>
                </a:lnTo>
                <a:lnTo>
                  <a:pt x="6442875" y="838200"/>
                </a:lnTo>
                <a:lnTo>
                  <a:pt x="6443027" y="838200"/>
                </a:lnTo>
                <a:lnTo>
                  <a:pt x="6425272" y="850900"/>
                </a:lnTo>
                <a:lnTo>
                  <a:pt x="6425450" y="850900"/>
                </a:lnTo>
                <a:lnTo>
                  <a:pt x="6387744" y="876300"/>
                </a:lnTo>
                <a:lnTo>
                  <a:pt x="6387922" y="876300"/>
                </a:lnTo>
                <a:lnTo>
                  <a:pt x="6347409" y="901700"/>
                </a:lnTo>
                <a:lnTo>
                  <a:pt x="6304407" y="927100"/>
                </a:lnTo>
                <a:lnTo>
                  <a:pt x="6211036" y="990600"/>
                </a:lnTo>
                <a:lnTo>
                  <a:pt x="6109081" y="1054100"/>
                </a:lnTo>
                <a:lnTo>
                  <a:pt x="6055296" y="1092200"/>
                </a:lnTo>
                <a:lnTo>
                  <a:pt x="5999899" y="1117600"/>
                </a:lnTo>
                <a:lnTo>
                  <a:pt x="5943028" y="1155700"/>
                </a:lnTo>
                <a:lnTo>
                  <a:pt x="5884887" y="1193800"/>
                </a:lnTo>
                <a:lnTo>
                  <a:pt x="5825655" y="1231900"/>
                </a:lnTo>
                <a:lnTo>
                  <a:pt x="5795657" y="1244600"/>
                </a:lnTo>
                <a:lnTo>
                  <a:pt x="5765444" y="1270000"/>
                </a:lnTo>
                <a:lnTo>
                  <a:pt x="5735040" y="1282700"/>
                </a:lnTo>
                <a:lnTo>
                  <a:pt x="5704459" y="1308100"/>
                </a:lnTo>
                <a:lnTo>
                  <a:pt x="5642851" y="1333500"/>
                </a:lnTo>
                <a:lnTo>
                  <a:pt x="5611876" y="1358900"/>
                </a:lnTo>
                <a:lnTo>
                  <a:pt x="5549658" y="1384300"/>
                </a:lnTo>
                <a:lnTo>
                  <a:pt x="5518467" y="1409700"/>
                </a:lnTo>
                <a:lnTo>
                  <a:pt x="5424805" y="1447800"/>
                </a:lnTo>
                <a:lnTo>
                  <a:pt x="5393626" y="1473200"/>
                </a:lnTo>
                <a:lnTo>
                  <a:pt x="5147805" y="1574800"/>
                </a:lnTo>
                <a:close/>
              </a:path>
              <a:path w="6518909" h="1638300">
                <a:moveTo>
                  <a:pt x="4599470" y="1574800"/>
                </a:moveTo>
                <a:lnTo>
                  <a:pt x="4476711" y="1574800"/>
                </a:lnTo>
                <a:lnTo>
                  <a:pt x="4377563" y="1524000"/>
                </a:lnTo>
                <a:lnTo>
                  <a:pt x="4465866" y="1524000"/>
                </a:lnTo>
                <a:lnTo>
                  <a:pt x="4490402" y="1536700"/>
                </a:lnTo>
                <a:lnTo>
                  <a:pt x="4490021" y="1536700"/>
                </a:lnTo>
                <a:lnTo>
                  <a:pt x="4514596" y="1549400"/>
                </a:lnTo>
                <a:lnTo>
                  <a:pt x="4538522" y="1549400"/>
                </a:lnTo>
                <a:lnTo>
                  <a:pt x="4550867" y="1562100"/>
                </a:lnTo>
                <a:lnTo>
                  <a:pt x="4587074" y="1562100"/>
                </a:lnTo>
                <a:lnTo>
                  <a:pt x="4599470" y="1574800"/>
                </a:lnTo>
                <a:close/>
              </a:path>
              <a:path w="6518909" h="1638300">
                <a:moveTo>
                  <a:pt x="4660455" y="1587500"/>
                </a:moveTo>
                <a:lnTo>
                  <a:pt x="4526711" y="1587500"/>
                </a:lnTo>
                <a:lnTo>
                  <a:pt x="4501667" y="1574800"/>
                </a:lnTo>
                <a:lnTo>
                  <a:pt x="4647984" y="1574800"/>
                </a:lnTo>
                <a:lnTo>
                  <a:pt x="4660455" y="1587500"/>
                </a:lnTo>
                <a:close/>
              </a:path>
              <a:path w="6518909" h="1638300">
                <a:moveTo>
                  <a:pt x="5103012" y="1587500"/>
                </a:moveTo>
                <a:lnTo>
                  <a:pt x="4950739" y="1587500"/>
                </a:lnTo>
                <a:lnTo>
                  <a:pt x="4964671" y="1574800"/>
                </a:lnTo>
                <a:lnTo>
                  <a:pt x="5117909" y="1574800"/>
                </a:lnTo>
                <a:lnTo>
                  <a:pt x="5103012" y="1587500"/>
                </a:lnTo>
                <a:close/>
              </a:path>
              <a:path w="6518909" h="1638300">
                <a:moveTo>
                  <a:pt x="4734001" y="1600200"/>
                </a:moveTo>
                <a:lnTo>
                  <a:pt x="4551933" y="1600200"/>
                </a:lnTo>
                <a:lnTo>
                  <a:pt x="4539360" y="1587500"/>
                </a:lnTo>
                <a:lnTo>
                  <a:pt x="4721428" y="1587500"/>
                </a:lnTo>
                <a:lnTo>
                  <a:pt x="4734001" y="1600200"/>
                </a:lnTo>
                <a:close/>
              </a:path>
              <a:path w="6518909" h="1638300">
                <a:moveTo>
                  <a:pt x="5058689" y="1600200"/>
                </a:moveTo>
                <a:lnTo>
                  <a:pt x="4870919" y="1600200"/>
                </a:lnTo>
                <a:lnTo>
                  <a:pt x="4884242" y="1587500"/>
                </a:lnTo>
                <a:lnTo>
                  <a:pt x="5073396" y="1587500"/>
                </a:lnTo>
                <a:lnTo>
                  <a:pt x="5058689" y="1600200"/>
                </a:lnTo>
                <a:close/>
              </a:path>
              <a:path w="6518909" h="1638300">
                <a:moveTo>
                  <a:pt x="5014963" y="1612900"/>
                </a:moveTo>
                <a:lnTo>
                  <a:pt x="4589767" y="1612900"/>
                </a:lnTo>
                <a:lnTo>
                  <a:pt x="4577130" y="1600200"/>
                </a:lnTo>
                <a:lnTo>
                  <a:pt x="5029466" y="1600200"/>
                </a:lnTo>
                <a:lnTo>
                  <a:pt x="5014963" y="1612900"/>
                </a:lnTo>
                <a:close/>
              </a:path>
              <a:path w="6518909" h="1638300">
                <a:moveTo>
                  <a:pt x="4957991" y="1625600"/>
                </a:moveTo>
                <a:lnTo>
                  <a:pt x="4653229" y="1625600"/>
                </a:lnTo>
                <a:lnTo>
                  <a:pt x="4640491" y="1612900"/>
                </a:lnTo>
                <a:lnTo>
                  <a:pt x="4971910" y="1612900"/>
                </a:lnTo>
                <a:lnTo>
                  <a:pt x="4957991" y="1625600"/>
                </a:lnTo>
                <a:close/>
              </a:path>
              <a:path w="6518909" h="1638300">
                <a:moveTo>
                  <a:pt x="4874425" y="1638300"/>
                </a:moveTo>
                <a:lnTo>
                  <a:pt x="4742967" y="1638300"/>
                </a:lnTo>
                <a:lnTo>
                  <a:pt x="4730076" y="1625600"/>
                </a:lnTo>
                <a:lnTo>
                  <a:pt x="4888077" y="1625600"/>
                </a:lnTo>
                <a:lnTo>
                  <a:pt x="4874425" y="16383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032242" y="4468342"/>
            <a:ext cx="4159885" cy="1384300"/>
          </a:xfrm>
          <a:custGeom>
            <a:avLst/>
            <a:gdLst/>
            <a:ahLst/>
            <a:cxnLst/>
            <a:rect l="l" t="t" r="r" b="b"/>
            <a:pathLst>
              <a:path w="4159884" h="1384300">
                <a:moveTo>
                  <a:pt x="1836699" y="12700"/>
                </a:moveTo>
                <a:lnTo>
                  <a:pt x="1470647" y="12700"/>
                </a:lnTo>
                <a:lnTo>
                  <a:pt x="1496186" y="0"/>
                </a:lnTo>
                <a:lnTo>
                  <a:pt x="1824278" y="0"/>
                </a:lnTo>
                <a:lnTo>
                  <a:pt x="1836699" y="12700"/>
                </a:lnTo>
                <a:close/>
              </a:path>
              <a:path w="4159884" h="1384300">
                <a:moveTo>
                  <a:pt x="1898573" y="25400"/>
                </a:moveTo>
                <a:lnTo>
                  <a:pt x="1419440" y="25400"/>
                </a:lnTo>
                <a:lnTo>
                  <a:pt x="1445069" y="12700"/>
                </a:lnTo>
                <a:lnTo>
                  <a:pt x="1873923" y="12700"/>
                </a:lnTo>
                <a:lnTo>
                  <a:pt x="1898573" y="25400"/>
                </a:lnTo>
                <a:close/>
              </a:path>
              <a:path w="4159884" h="1384300">
                <a:moveTo>
                  <a:pt x="1947659" y="38100"/>
                </a:moveTo>
                <a:lnTo>
                  <a:pt x="1342377" y="38100"/>
                </a:lnTo>
                <a:lnTo>
                  <a:pt x="1368107" y="25400"/>
                </a:lnTo>
                <a:lnTo>
                  <a:pt x="1923160" y="25400"/>
                </a:lnTo>
                <a:lnTo>
                  <a:pt x="1947659" y="38100"/>
                </a:lnTo>
                <a:close/>
              </a:path>
              <a:path w="4159884" h="1384300">
                <a:moveTo>
                  <a:pt x="1476235" y="50800"/>
                </a:moveTo>
                <a:lnTo>
                  <a:pt x="1290827" y="50800"/>
                </a:lnTo>
                <a:lnTo>
                  <a:pt x="1316621" y="38100"/>
                </a:lnTo>
                <a:lnTo>
                  <a:pt x="1501432" y="38100"/>
                </a:lnTo>
                <a:lnTo>
                  <a:pt x="1476235" y="50800"/>
                </a:lnTo>
                <a:close/>
              </a:path>
              <a:path w="4159884" h="1384300">
                <a:moveTo>
                  <a:pt x="1996465" y="50800"/>
                </a:moveTo>
                <a:lnTo>
                  <a:pt x="1830298" y="50800"/>
                </a:lnTo>
                <a:lnTo>
                  <a:pt x="1818106" y="38100"/>
                </a:lnTo>
                <a:lnTo>
                  <a:pt x="1972094" y="38100"/>
                </a:lnTo>
                <a:lnTo>
                  <a:pt x="1996465" y="50800"/>
                </a:lnTo>
                <a:close/>
              </a:path>
              <a:path w="4159884" h="1384300">
                <a:moveTo>
                  <a:pt x="1351089" y="76200"/>
                </a:moveTo>
                <a:lnTo>
                  <a:pt x="1213243" y="76200"/>
                </a:lnTo>
                <a:lnTo>
                  <a:pt x="1264996" y="50800"/>
                </a:lnTo>
                <a:lnTo>
                  <a:pt x="1426654" y="50800"/>
                </a:lnTo>
                <a:lnTo>
                  <a:pt x="1401317" y="63500"/>
                </a:lnTo>
                <a:lnTo>
                  <a:pt x="1376514" y="63500"/>
                </a:lnTo>
                <a:lnTo>
                  <a:pt x="1351089" y="76200"/>
                </a:lnTo>
                <a:close/>
              </a:path>
              <a:path w="4159884" h="1384300">
                <a:moveTo>
                  <a:pt x="2069160" y="76200"/>
                </a:moveTo>
                <a:lnTo>
                  <a:pt x="1961260" y="76200"/>
                </a:lnTo>
                <a:lnTo>
                  <a:pt x="1937181" y="63500"/>
                </a:lnTo>
                <a:lnTo>
                  <a:pt x="1890039" y="63500"/>
                </a:lnTo>
                <a:lnTo>
                  <a:pt x="1865795" y="50800"/>
                </a:lnTo>
                <a:lnTo>
                  <a:pt x="2020760" y="50800"/>
                </a:lnTo>
                <a:lnTo>
                  <a:pt x="2069160" y="76200"/>
                </a:lnTo>
                <a:close/>
              </a:path>
              <a:path w="4159884" h="1384300">
                <a:moveTo>
                  <a:pt x="1224584" y="114300"/>
                </a:moveTo>
                <a:lnTo>
                  <a:pt x="1109383" y="114300"/>
                </a:lnTo>
                <a:lnTo>
                  <a:pt x="1187323" y="76200"/>
                </a:lnTo>
                <a:lnTo>
                  <a:pt x="1326159" y="76200"/>
                </a:lnTo>
                <a:lnTo>
                  <a:pt x="1300645" y="88900"/>
                </a:lnTo>
                <a:lnTo>
                  <a:pt x="1275600" y="88900"/>
                </a:lnTo>
                <a:lnTo>
                  <a:pt x="1249984" y="101600"/>
                </a:lnTo>
                <a:lnTo>
                  <a:pt x="1250238" y="101600"/>
                </a:lnTo>
                <a:lnTo>
                  <a:pt x="1224584" y="114300"/>
                </a:lnTo>
                <a:close/>
              </a:path>
              <a:path w="4159884" h="1384300">
                <a:moveTo>
                  <a:pt x="2236749" y="152400"/>
                </a:moveTo>
                <a:lnTo>
                  <a:pt x="2149640" y="152400"/>
                </a:lnTo>
                <a:lnTo>
                  <a:pt x="2125941" y="139700"/>
                </a:lnTo>
                <a:lnTo>
                  <a:pt x="2126195" y="139700"/>
                </a:lnTo>
                <a:lnTo>
                  <a:pt x="2102459" y="127000"/>
                </a:lnTo>
                <a:lnTo>
                  <a:pt x="2102726" y="127000"/>
                </a:lnTo>
                <a:lnTo>
                  <a:pt x="2078939" y="114300"/>
                </a:lnTo>
                <a:lnTo>
                  <a:pt x="2055698" y="114300"/>
                </a:lnTo>
                <a:lnTo>
                  <a:pt x="2031822" y="101600"/>
                </a:lnTo>
                <a:lnTo>
                  <a:pt x="2032139" y="101600"/>
                </a:lnTo>
                <a:lnTo>
                  <a:pt x="2008212" y="88900"/>
                </a:lnTo>
                <a:lnTo>
                  <a:pt x="1984921" y="88900"/>
                </a:lnTo>
                <a:lnTo>
                  <a:pt x="1960892" y="76200"/>
                </a:lnTo>
                <a:lnTo>
                  <a:pt x="2093264" y="76200"/>
                </a:lnTo>
                <a:lnTo>
                  <a:pt x="2236749" y="152400"/>
                </a:lnTo>
                <a:close/>
              </a:path>
              <a:path w="4159884" h="1384300">
                <a:moveTo>
                  <a:pt x="1019721" y="190500"/>
                </a:moveTo>
                <a:lnTo>
                  <a:pt x="926553" y="190500"/>
                </a:lnTo>
                <a:lnTo>
                  <a:pt x="1083348" y="114300"/>
                </a:lnTo>
                <a:lnTo>
                  <a:pt x="1199362" y="114300"/>
                </a:lnTo>
                <a:lnTo>
                  <a:pt x="1173645" y="127000"/>
                </a:lnTo>
                <a:lnTo>
                  <a:pt x="1173860" y="127000"/>
                </a:lnTo>
                <a:lnTo>
                  <a:pt x="1148105" y="139700"/>
                </a:lnTo>
                <a:lnTo>
                  <a:pt x="1122718" y="139700"/>
                </a:lnTo>
                <a:lnTo>
                  <a:pt x="1096873" y="152400"/>
                </a:lnTo>
                <a:lnTo>
                  <a:pt x="1097076" y="152400"/>
                </a:lnTo>
                <a:lnTo>
                  <a:pt x="1071206" y="165100"/>
                </a:lnTo>
                <a:lnTo>
                  <a:pt x="1071384" y="165100"/>
                </a:lnTo>
                <a:lnTo>
                  <a:pt x="1045489" y="177800"/>
                </a:lnTo>
                <a:lnTo>
                  <a:pt x="1045667" y="177800"/>
                </a:lnTo>
                <a:lnTo>
                  <a:pt x="1019721" y="190500"/>
                </a:lnTo>
                <a:close/>
              </a:path>
              <a:path w="4159884" h="1384300">
                <a:moveTo>
                  <a:pt x="4059351" y="1282700"/>
                </a:moveTo>
                <a:lnTo>
                  <a:pt x="3992194" y="1282700"/>
                </a:lnTo>
                <a:lnTo>
                  <a:pt x="3921747" y="1244600"/>
                </a:lnTo>
                <a:lnTo>
                  <a:pt x="3874973" y="1206500"/>
                </a:lnTo>
                <a:lnTo>
                  <a:pt x="3828300" y="1181100"/>
                </a:lnTo>
                <a:lnTo>
                  <a:pt x="3735184" y="1104900"/>
                </a:lnTo>
                <a:lnTo>
                  <a:pt x="3642245" y="1041400"/>
                </a:lnTo>
                <a:lnTo>
                  <a:pt x="3595801" y="1016000"/>
                </a:lnTo>
                <a:lnTo>
                  <a:pt x="3549383" y="977900"/>
                </a:lnTo>
                <a:lnTo>
                  <a:pt x="3502952" y="952500"/>
                </a:lnTo>
                <a:lnTo>
                  <a:pt x="3503104" y="952500"/>
                </a:lnTo>
                <a:lnTo>
                  <a:pt x="3456520" y="914400"/>
                </a:lnTo>
                <a:lnTo>
                  <a:pt x="3456660" y="914400"/>
                </a:lnTo>
                <a:lnTo>
                  <a:pt x="3433343" y="901700"/>
                </a:lnTo>
                <a:lnTo>
                  <a:pt x="3410102" y="889000"/>
                </a:lnTo>
                <a:lnTo>
                  <a:pt x="3386874" y="876300"/>
                </a:lnTo>
                <a:lnTo>
                  <a:pt x="3363620" y="863600"/>
                </a:lnTo>
                <a:lnTo>
                  <a:pt x="3363760" y="863600"/>
                </a:lnTo>
                <a:lnTo>
                  <a:pt x="3340366" y="838200"/>
                </a:lnTo>
                <a:lnTo>
                  <a:pt x="3340519" y="838200"/>
                </a:lnTo>
                <a:lnTo>
                  <a:pt x="3317087" y="825500"/>
                </a:lnTo>
                <a:lnTo>
                  <a:pt x="3317252" y="825500"/>
                </a:lnTo>
                <a:lnTo>
                  <a:pt x="3293808" y="812800"/>
                </a:lnTo>
                <a:lnTo>
                  <a:pt x="3293986" y="812800"/>
                </a:lnTo>
                <a:lnTo>
                  <a:pt x="3270504" y="800100"/>
                </a:lnTo>
                <a:lnTo>
                  <a:pt x="3270694" y="800100"/>
                </a:lnTo>
                <a:lnTo>
                  <a:pt x="3247186" y="787400"/>
                </a:lnTo>
                <a:lnTo>
                  <a:pt x="3247389" y="787400"/>
                </a:lnTo>
                <a:lnTo>
                  <a:pt x="3223856" y="774700"/>
                </a:lnTo>
                <a:lnTo>
                  <a:pt x="3224072" y="774700"/>
                </a:lnTo>
                <a:lnTo>
                  <a:pt x="3200501" y="762000"/>
                </a:lnTo>
                <a:lnTo>
                  <a:pt x="3200730" y="762000"/>
                </a:lnTo>
                <a:lnTo>
                  <a:pt x="3177120" y="749300"/>
                </a:lnTo>
                <a:lnTo>
                  <a:pt x="2894253" y="596900"/>
                </a:lnTo>
                <a:lnTo>
                  <a:pt x="2847568" y="558800"/>
                </a:lnTo>
                <a:lnTo>
                  <a:pt x="2800934" y="533400"/>
                </a:lnTo>
                <a:lnTo>
                  <a:pt x="2615006" y="406400"/>
                </a:lnTo>
                <a:lnTo>
                  <a:pt x="2568587" y="381000"/>
                </a:lnTo>
                <a:lnTo>
                  <a:pt x="2522156" y="355600"/>
                </a:lnTo>
                <a:lnTo>
                  <a:pt x="2522283" y="355600"/>
                </a:lnTo>
                <a:lnTo>
                  <a:pt x="2475712" y="330200"/>
                </a:lnTo>
                <a:lnTo>
                  <a:pt x="2475877" y="330200"/>
                </a:lnTo>
                <a:lnTo>
                  <a:pt x="2429243" y="292100"/>
                </a:lnTo>
                <a:lnTo>
                  <a:pt x="2429395" y="292100"/>
                </a:lnTo>
                <a:lnTo>
                  <a:pt x="2406053" y="279400"/>
                </a:lnTo>
                <a:lnTo>
                  <a:pt x="2382799" y="266700"/>
                </a:lnTo>
                <a:lnTo>
                  <a:pt x="2359532" y="254000"/>
                </a:lnTo>
                <a:lnTo>
                  <a:pt x="2359672" y="254000"/>
                </a:lnTo>
                <a:lnTo>
                  <a:pt x="2336253" y="241300"/>
                </a:lnTo>
                <a:lnTo>
                  <a:pt x="2336406" y="241300"/>
                </a:lnTo>
                <a:lnTo>
                  <a:pt x="2312974" y="228600"/>
                </a:lnTo>
                <a:lnTo>
                  <a:pt x="2313127" y="228600"/>
                </a:lnTo>
                <a:lnTo>
                  <a:pt x="2289657" y="215900"/>
                </a:lnTo>
                <a:lnTo>
                  <a:pt x="2289822" y="215900"/>
                </a:lnTo>
                <a:lnTo>
                  <a:pt x="2266340" y="203200"/>
                </a:lnTo>
                <a:lnTo>
                  <a:pt x="2266505" y="203200"/>
                </a:lnTo>
                <a:lnTo>
                  <a:pt x="2242997" y="190500"/>
                </a:lnTo>
                <a:lnTo>
                  <a:pt x="2243175" y="190500"/>
                </a:lnTo>
                <a:lnTo>
                  <a:pt x="2219629" y="177800"/>
                </a:lnTo>
                <a:lnTo>
                  <a:pt x="2219832" y="177800"/>
                </a:lnTo>
                <a:lnTo>
                  <a:pt x="2196236" y="165100"/>
                </a:lnTo>
                <a:lnTo>
                  <a:pt x="2196452" y="165100"/>
                </a:lnTo>
                <a:lnTo>
                  <a:pt x="2172830" y="152400"/>
                </a:lnTo>
                <a:lnTo>
                  <a:pt x="2260485" y="152400"/>
                </a:lnTo>
                <a:lnTo>
                  <a:pt x="2378557" y="215900"/>
                </a:lnTo>
                <a:lnTo>
                  <a:pt x="2402065" y="241300"/>
                </a:lnTo>
                <a:lnTo>
                  <a:pt x="2542514" y="317500"/>
                </a:lnTo>
                <a:lnTo>
                  <a:pt x="2589136" y="355600"/>
                </a:lnTo>
                <a:lnTo>
                  <a:pt x="2635694" y="381000"/>
                </a:lnTo>
                <a:lnTo>
                  <a:pt x="2728645" y="444500"/>
                </a:lnTo>
                <a:lnTo>
                  <a:pt x="2821609" y="495300"/>
                </a:lnTo>
                <a:lnTo>
                  <a:pt x="2868053" y="533400"/>
                </a:lnTo>
                <a:lnTo>
                  <a:pt x="2914535" y="558800"/>
                </a:lnTo>
                <a:lnTo>
                  <a:pt x="2914396" y="558800"/>
                </a:lnTo>
                <a:lnTo>
                  <a:pt x="2961043" y="584200"/>
                </a:lnTo>
                <a:lnTo>
                  <a:pt x="2960916" y="584200"/>
                </a:lnTo>
                <a:lnTo>
                  <a:pt x="2984271" y="596900"/>
                </a:lnTo>
                <a:lnTo>
                  <a:pt x="3007550" y="609600"/>
                </a:lnTo>
                <a:lnTo>
                  <a:pt x="3030842" y="635000"/>
                </a:lnTo>
                <a:lnTo>
                  <a:pt x="3054146" y="647700"/>
                </a:lnTo>
                <a:lnTo>
                  <a:pt x="3077463" y="660400"/>
                </a:lnTo>
                <a:lnTo>
                  <a:pt x="3077324" y="660400"/>
                </a:lnTo>
                <a:lnTo>
                  <a:pt x="3100806" y="673100"/>
                </a:lnTo>
                <a:lnTo>
                  <a:pt x="3100654" y="673100"/>
                </a:lnTo>
                <a:lnTo>
                  <a:pt x="3124161" y="685800"/>
                </a:lnTo>
                <a:lnTo>
                  <a:pt x="3124009" y="685800"/>
                </a:lnTo>
                <a:lnTo>
                  <a:pt x="3147542" y="698500"/>
                </a:lnTo>
                <a:lnTo>
                  <a:pt x="3147377" y="698500"/>
                </a:lnTo>
                <a:lnTo>
                  <a:pt x="3170948" y="711200"/>
                </a:lnTo>
                <a:lnTo>
                  <a:pt x="3170770" y="711200"/>
                </a:lnTo>
                <a:lnTo>
                  <a:pt x="3430854" y="850900"/>
                </a:lnTo>
                <a:lnTo>
                  <a:pt x="3454298" y="876300"/>
                </a:lnTo>
                <a:lnTo>
                  <a:pt x="3524491" y="914400"/>
                </a:lnTo>
                <a:lnTo>
                  <a:pt x="3571138" y="952500"/>
                </a:lnTo>
                <a:lnTo>
                  <a:pt x="3617709" y="977900"/>
                </a:lnTo>
                <a:lnTo>
                  <a:pt x="3664229" y="1016000"/>
                </a:lnTo>
                <a:lnTo>
                  <a:pt x="3757167" y="1079500"/>
                </a:lnTo>
                <a:lnTo>
                  <a:pt x="3803624" y="1117600"/>
                </a:lnTo>
                <a:lnTo>
                  <a:pt x="3850081" y="1143000"/>
                </a:lnTo>
                <a:lnTo>
                  <a:pt x="3896550" y="1181100"/>
                </a:lnTo>
                <a:lnTo>
                  <a:pt x="3896398" y="1181100"/>
                </a:lnTo>
                <a:lnTo>
                  <a:pt x="3943032" y="1206500"/>
                </a:lnTo>
                <a:lnTo>
                  <a:pt x="3942892" y="1206500"/>
                </a:lnTo>
                <a:lnTo>
                  <a:pt x="3966235" y="1219200"/>
                </a:lnTo>
                <a:lnTo>
                  <a:pt x="3989501" y="1244600"/>
                </a:lnTo>
                <a:lnTo>
                  <a:pt x="4012768" y="1257300"/>
                </a:lnTo>
                <a:lnTo>
                  <a:pt x="4036047" y="1270000"/>
                </a:lnTo>
                <a:lnTo>
                  <a:pt x="4035907" y="1270000"/>
                </a:lnTo>
                <a:lnTo>
                  <a:pt x="4059351" y="1282700"/>
                </a:lnTo>
                <a:close/>
              </a:path>
              <a:path w="4159884" h="1384300">
                <a:moveTo>
                  <a:pt x="20459" y="749300"/>
                </a:moveTo>
                <a:lnTo>
                  <a:pt x="0" y="723900"/>
                </a:lnTo>
                <a:lnTo>
                  <a:pt x="106375" y="647700"/>
                </a:lnTo>
                <a:lnTo>
                  <a:pt x="212712" y="584200"/>
                </a:lnTo>
                <a:lnTo>
                  <a:pt x="265861" y="546100"/>
                </a:lnTo>
                <a:lnTo>
                  <a:pt x="318998" y="520700"/>
                </a:lnTo>
                <a:lnTo>
                  <a:pt x="372122" y="482600"/>
                </a:lnTo>
                <a:lnTo>
                  <a:pt x="425196" y="457200"/>
                </a:lnTo>
                <a:lnTo>
                  <a:pt x="478231" y="419100"/>
                </a:lnTo>
                <a:lnTo>
                  <a:pt x="531228" y="393700"/>
                </a:lnTo>
                <a:lnTo>
                  <a:pt x="584174" y="355600"/>
                </a:lnTo>
                <a:lnTo>
                  <a:pt x="768921" y="266700"/>
                </a:lnTo>
                <a:lnTo>
                  <a:pt x="795248" y="241300"/>
                </a:lnTo>
                <a:lnTo>
                  <a:pt x="900341" y="190500"/>
                </a:lnTo>
                <a:lnTo>
                  <a:pt x="994092" y="190500"/>
                </a:lnTo>
                <a:lnTo>
                  <a:pt x="968082" y="203200"/>
                </a:lnTo>
                <a:lnTo>
                  <a:pt x="968248" y="203200"/>
                </a:lnTo>
                <a:lnTo>
                  <a:pt x="942212" y="215900"/>
                </a:lnTo>
                <a:lnTo>
                  <a:pt x="942352" y="215900"/>
                </a:lnTo>
                <a:lnTo>
                  <a:pt x="916292" y="228600"/>
                </a:lnTo>
                <a:lnTo>
                  <a:pt x="916444" y="228600"/>
                </a:lnTo>
                <a:lnTo>
                  <a:pt x="890346" y="241300"/>
                </a:lnTo>
                <a:lnTo>
                  <a:pt x="890485" y="241300"/>
                </a:lnTo>
                <a:lnTo>
                  <a:pt x="864361" y="254000"/>
                </a:lnTo>
                <a:lnTo>
                  <a:pt x="838339" y="266700"/>
                </a:lnTo>
                <a:lnTo>
                  <a:pt x="812291" y="279400"/>
                </a:lnTo>
                <a:lnTo>
                  <a:pt x="786206" y="292100"/>
                </a:lnTo>
                <a:lnTo>
                  <a:pt x="760094" y="304800"/>
                </a:lnTo>
                <a:lnTo>
                  <a:pt x="733945" y="317500"/>
                </a:lnTo>
                <a:lnTo>
                  <a:pt x="707783" y="330200"/>
                </a:lnTo>
                <a:lnTo>
                  <a:pt x="681583" y="355600"/>
                </a:lnTo>
                <a:lnTo>
                  <a:pt x="655358" y="368300"/>
                </a:lnTo>
                <a:lnTo>
                  <a:pt x="602780" y="393700"/>
                </a:lnTo>
                <a:lnTo>
                  <a:pt x="602945" y="393700"/>
                </a:lnTo>
                <a:lnTo>
                  <a:pt x="550163" y="419100"/>
                </a:lnTo>
                <a:lnTo>
                  <a:pt x="550316" y="419100"/>
                </a:lnTo>
                <a:lnTo>
                  <a:pt x="497458" y="457200"/>
                </a:lnTo>
                <a:lnTo>
                  <a:pt x="497598" y="457200"/>
                </a:lnTo>
                <a:lnTo>
                  <a:pt x="444677" y="482600"/>
                </a:lnTo>
                <a:lnTo>
                  <a:pt x="391833" y="520700"/>
                </a:lnTo>
                <a:lnTo>
                  <a:pt x="338912" y="546100"/>
                </a:lnTo>
                <a:lnTo>
                  <a:pt x="285927" y="584200"/>
                </a:lnTo>
                <a:lnTo>
                  <a:pt x="232905" y="622300"/>
                </a:lnTo>
                <a:lnTo>
                  <a:pt x="126720" y="685800"/>
                </a:lnTo>
                <a:lnTo>
                  <a:pt x="20459" y="749300"/>
                </a:lnTo>
                <a:close/>
              </a:path>
              <a:path w="4159884" h="1384300">
                <a:moveTo>
                  <a:pt x="4159757" y="1384300"/>
                </a:moveTo>
                <a:lnTo>
                  <a:pt x="4157764" y="1384300"/>
                </a:lnTo>
                <a:lnTo>
                  <a:pt x="4039285" y="1320800"/>
                </a:lnTo>
                <a:lnTo>
                  <a:pt x="4015727" y="1295400"/>
                </a:lnTo>
                <a:lnTo>
                  <a:pt x="3992308" y="1282700"/>
                </a:lnTo>
                <a:lnTo>
                  <a:pt x="4059199" y="1282700"/>
                </a:lnTo>
                <a:lnTo>
                  <a:pt x="4082656" y="1295400"/>
                </a:lnTo>
                <a:lnTo>
                  <a:pt x="4082491" y="1295400"/>
                </a:lnTo>
                <a:lnTo>
                  <a:pt x="4105986" y="1308100"/>
                </a:lnTo>
                <a:lnTo>
                  <a:pt x="4105808" y="1308100"/>
                </a:lnTo>
                <a:lnTo>
                  <a:pt x="4129328" y="1320800"/>
                </a:lnTo>
                <a:lnTo>
                  <a:pt x="4129138" y="1320800"/>
                </a:lnTo>
                <a:lnTo>
                  <a:pt x="4152696" y="1333500"/>
                </a:lnTo>
                <a:lnTo>
                  <a:pt x="4152493" y="1333500"/>
                </a:lnTo>
                <a:lnTo>
                  <a:pt x="4159757" y="1346200"/>
                </a:lnTo>
                <a:lnTo>
                  <a:pt x="4159757" y="1384300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1318747" y="5279135"/>
            <a:ext cx="873251" cy="89916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高中物</a:t>
            </a:r>
            <a:r>
              <a:rPr dirty="0" spc="-10"/>
              <a:t>理</a:t>
            </a:r>
          </a:p>
        </p:txBody>
      </p:sp>
      <p:sp>
        <p:nvSpPr>
          <p:cNvPr id="3" name="object 3"/>
          <p:cNvSpPr/>
          <p:nvPr/>
        </p:nvSpPr>
        <p:spPr>
          <a:xfrm>
            <a:off x="1213294" y="1131836"/>
            <a:ext cx="762190" cy="4065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25129" y="1187716"/>
            <a:ext cx="221805" cy="3018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63889" y="1231531"/>
            <a:ext cx="106235" cy="2624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61704" y="1131201"/>
            <a:ext cx="403415" cy="405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13494" y="1130566"/>
            <a:ext cx="1476565" cy="408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44149" y="1187081"/>
            <a:ext cx="291655" cy="3075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93069" y="1129931"/>
            <a:ext cx="2297620" cy="4097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80999" y="1131836"/>
            <a:ext cx="405955" cy="400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27404" y="1192161"/>
            <a:ext cx="273240" cy="2973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80769" y="1391551"/>
            <a:ext cx="146875" cy="1417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27479" y="1187081"/>
            <a:ext cx="273875" cy="3075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60524" y="1130566"/>
            <a:ext cx="3361245" cy="4091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813984" y="1192161"/>
            <a:ext cx="273240" cy="2973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067349" y="1391551"/>
            <a:ext cx="124650" cy="1417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70674" y="1613801"/>
            <a:ext cx="273875" cy="3075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0544" y="1561096"/>
            <a:ext cx="762190" cy="4015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13649" y="1614436"/>
            <a:ext cx="842200" cy="3062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350579" y="1557274"/>
            <a:ext cx="2845625" cy="40897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47754" y="1618881"/>
            <a:ext cx="273240" cy="29737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384609" y="1557286"/>
            <a:ext cx="1473390" cy="4078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13994" y="1614436"/>
            <a:ext cx="619315" cy="30626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438199" y="1556651"/>
            <a:ext cx="2492565" cy="4084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886759" y="1613801"/>
            <a:ext cx="273875" cy="3075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116629" y="1557286"/>
            <a:ext cx="1233995" cy="40786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60514" y="2139581"/>
            <a:ext cx="154025" cy="39198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26249" y="2168156"/>
            <a:ext cx="154495" cy="3018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93838" y="2109736"/>
            <a:ext cx="3223501" cy="42183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60514" y="2693301"/>
            <a:ext cx="154025" cy="39198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91959" y="2721876"/>
            <a:ext cx="216725" cy="30181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93838" y="2665996"/>
            <a:ext cx="1445501" cy="41929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301684" y="2726321"/>
            <a:ext cx="348170" cy="3018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605849" y="2664091"/>
            <a:ext cx="2187130" cy="41103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740719" y="2670441"/>
            <a:ext cx="406590" cy="39452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60514" y="3247021"/>
            <a:ext cx="154025" cy="39198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98309" y="3275596"/>
            <a:ext cx="195770" cy="30562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93838" y="3224161"/>
            <a:ext cx="1091171" cy="41484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946084" y="3280041"/>
            <a:ext cx="348170" cy="3018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280729" y="3217811"/>
            <a:ext cx="2155380" cy="40659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473444" y="2325154"/>
            <a:ext cx="267030" cy="29737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23074" y="2419769"/>
            <a:ext cx="213550" cy="15322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983424" y="2325154"/>
            <a:ext cx="679005" cy="30118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010855" y="2348649"/>
            <a:ext cx="258635" cy="33991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224849" y="2419769"/>
            <a:ext cx="213550" cy="15322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485199" y="2325154"/>
            <a:ext cx="676465" cy="29737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507276" y="2794431"/>
            <a:ext cx="370382" cy="29799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937806" y="2861741"/>
            <a:ext cx="459282" cy="23068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830616" y="2775381"/>
            <a:ext cx="1378127" cy="36530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185706" y="2799511"/>
            <a:ext cx="204012" cy="28910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352076" y="2776016"/>
            <a:ext cx="463727" cy="36466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474485" y="3387306"/>
            <a:ext cx="1082217" cy="29672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294777" y="4414799"/>
            <a:ext cx="234175" cy="26116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544599" y="4362729"/>
            <a:ext cx="1853107" cy="35387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347681" y="4362729"/>
            <a:ext cx="659625" cy="35387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955059" y="4375429"/>
            <a:ext cx="357682" cy="34307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259859" y="4386859"/>
            <a:ext cx="229412" cy="28910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420971" y="4410354"/>
            <a:ext cx="239991" cy="26560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305839" y="4930419"/>
            <a:ext cx="498652" cy="33228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781822" y="4963439"/>
            <a:ext cx="234175" cy="26116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961159" y="4911369"/>
            <a:ext cx="1853107" cy="35387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764241" y="4911369"/>
            <a:ext cx="659625" cy="35387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371619" y="4924069"/>
            <a:ext cx="357682" cy="34307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691659" y="4931689"/>
            <a:ext cx="204012" cy="29291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837531" y="4958994"/>
            <a:ext cx="239991" cy="26560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305839" y="5479059"/>
            <a:ext cx="508812" cy="332282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781822" y="5512079"/>
            <a:ext cx="234175" cy="26116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961159" y="5460009"/>
            <a:ext cx="1853107" cy="35387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761384" y="5460009"/>
            <a:ext cx="967282" cy="354507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676419" y="5472709"/>
            <a:ext cx="357682" cy="343077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963896" y="5507634"/>
            <a:ext cx="239991" cy="26560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180909" y="3790657"/>
            <a:ext cx="879665" cy="40532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高中物</a:t>
            </a:r>
            <a:r>
              <a:rPr dirty="0" spc="-10"/>
              <a:t>理</a:t>
            </a:r>
          </a:p>
        </p:txBody>
      </p:sp>
      <p:sp>
        <p:nvSpPr>
          <p:cNvPr id="3" name="object 3"/>
          <p:cNvSpPr/>
          <p:nvPr/>
        </p:nvSpPr>
        <p:spPr>
          <a:xfrm>
            <a:off x="3450234" y="1294206"/>
            <a:ext cx="5541073" cy="507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69667" y="1319390"/>
            <a:ext cx="1397063" cy="460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346105" y="1302766"/>
            <a:ext cx="921842" cy="481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63545" y="1856244"/>
            <a:ext cx="1648726" cy="4759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5495" y="1176337"/>
            <a:ext cx="1570990" cy="661035"/>
          </a:xfrm>
          <a:custGeom>
            <a:avLst/>
            <a:gdLst/>
            <a:ahLst/>
            <a:cxnLst/>
            <a:rect l="l" t="t" r="r" b="b"/>
            <a:pathLst>
              <a:path w="1570989" h="661035">
                <a:moveTo>
                  <a:pt x="1570647" y="660971"/>
                </a:moveTo>
                <a:lnTo>
                  <a:pt x="0" y="660971"/>
                </a:lnTo>
                <a:lnTo>
                  <a:pt x="0" y="0"/>
                </a:lnTo>
                <a:lnTo>
                  <a:pt x="1570647" y="0"/>
                </a:lnTo>
                <a:lnTo>
                  <a:pt x="1570647" y="38100"/>
                </a:lnTo>
                <a:lnTo>
                  <a:pt x="76200" y="38100"/>
                </a:lnTo>
                <a:lnTo>
                  <a:pt x="38100" y="76200"/>
                </a:lnTo>
                <a:lnTo>
                  <a:pt x="76200" y="76200"/>
                </a:lnTo>
                <a:lnTo>
                  <a:pt x="76200" y="584771"/>
                </a:lnTo>
                <a:lnTo>
                  <a:pt x="38100" y="584771"/>
                </a:lnTo>
                <a:lnTo>
                  <a:pt x="76200" y="622871"/>
                </a:lnTo>
                <a:lnTo>
                  <a:pt x="1570647" y="622871"/>
                </a:lnTo>
                <a:lnTo>
                  <a:pt x="1570647" y="660971"/>
                </a:lnTo>
                <a:close/>
              </a:path>
              <a:path w="1570989" h="661035">
                <a:moveTo>
                  <a:pt x="76200" y="76200"/>
                </a:moveTo>
                <a:lnTo>
                  <a:pt x="38100" y="76200"/>
                </a:lnTo>
                <a:lnTo>
                  <a:pt x="76200" y="38100"/>
                </a:lnTo>
                <a:lnTo>
                  <a:pt x="76200" y="76200"/>
                </a:lnTo>
                <a:close/>
              </a:path>
              <a:path w="1570989" h="661035">
                <a:moveTo>
                  <a:pt x="1494447" y="76200"/>
                </a:moveTo>
                <a:lnTo>
                  <a:pt x="76200" y="76200"/>
                </a:lnTo>
                <a:lnTo>
                  <a:pt x="76200" y="38100"/>
                </a:lnTo>
                <a:lnTo>
                  <a:pt x="1494447" y="38100"/>
                </a:lnTo>
                <a:lnTo>
                  <a:pt x="1494447" y="76200"/>
                </a:lnTo>
                <a:close/>
              </a:path>
              <a:path w="1570989" h="661035">
                <a:moveTo>
                  <a:pt x="1494447" y="622871"/>
                </a:moveTo>
                <a:lnTo>
                  <a:pt x="1494447" y="38100"/>
                </a:lnTo>
                <a:lnTo>
                  <a:pt x="1532547" y="76200"/>
                </a:lnTo>
                <a:lnTo>
                  <a:pt x="1570647" y="76200"/>
                </a:lnTo>
                <a:lnTo>
                  <a:pt x="1570647" y="584771"/>
                </a:lnTo>
                <a:lnTo>
                  <a:pt x="1532547" y="584771"/>
                </a:lnTo>
                <a:lnTo>
                  <a:pt x="1494447" y="622871"/>
                </a:lnTo>
                <a:close/>
              </a:path>
              <a:path w="1570989" h="661035">
                <a:moveTo>
                  <a:pt x="1570647" y="76200"/>
                </a:moveTo>
                <a:lnTo>
                  <a:pt x="1532547" y="76200"/>
                </a:lnTo>
                <a:lnTo>
                  <a:pt x="1494447" y="38100"/>
                </a:lnTo>
                <a:lnTo>
                  <a:pt x="1570647" y="38100"/>
                </a:lnTo>
                <a:lnTo>
                  <a:pt x="1570647" y="76200"/>
                </a:lnTo>
                <a:close/>
              </a:path>
              <a:path w="1570989" h="661035">
                <a:moveTo>
                  <a:pt x="76200" y="622871"/>
                </a:moveTo>
                <a:lnTo>
                  <a:pt x="38100" y="584771"/>
                </a:lnTo>
                <a:lnTo>
                  <a:pt x="76200" y="584771"/>
                </a:lnTo>
                <a:lnTo>
                  <a:pt x="76200" y="622871"/>
                </a:lnTo>
                <a:close/>
              </a:path>
              <a:path w="1570989" h="661035">
                <a:moveTo>
                  <a:pt x="1494447" y="622871"/>
                </a:moveTo>
                <a:lnTo>
                  <a:pt x="76200" y="622871"/>
                </a:lnTo>
                <a:lnTo>
                  <a:pt x="76200" y="584771"/>
                </a:lnTo>
                <a:lnTo>
                  <a:pt x="1494447" y="584771"/>
                </a:lnTo>
                <a:lnTo>
                  <a:pt x="1494447" y="622871"/>
                </a:lnTo>
                <a:close/>
              </a:path>
              <a:path w="1570989" h="661035">
                <a:moveTo>
                  <a:pt x="1570647" y="622871"/>
                </a:moveTo>
                <a:lnTo>
                  <a:pt x="1494447" y="622871"/>
                </a:lnTo>
                <a:lnTo>
                  <a:pt x="1532547" y="584771"/>
                </a:lnTo>
                <a:lnTo>
                  <a:pt x="1570647" y="584771"/>
                </a:lnTo>
                <a:lnTo>
                  <a:pt x="1570647" y="622871"/>
                </a:lnTo>
                <a:close/>
              </a:path>
            </a:pathLst>
          </a:custGeom>
          <a:solidFill>
            <a:srgbClr val="E720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2269" y="1298651"/>
            <a:ext cx="861275" cy="4567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81899" y="1323416"/>
            <a:ext cx="174840" cy="3793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7450" y="2491739"/>
            <a:ext cx="7285990" cy="32829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高中物</a:t>
            </a:r>
            <a:r>
              <a:rPr dirty="0" spc="-10"/>
              <a:t>理</a:t>
            </a:r>
          </a:p>
        </p:txBody>
      </p:sp>
      <p:sp>
        <p:nvSpPr>
          <p:cNvPr id="3" name="object 3"/>
          <p:cNvSpPr/>
          <p:nvPr/>
        </p:nvSpPr>
        <p:spPr>
          <a:xfrm>
            <a:off x="818108" y="5200218"/>
            <a:ext cx="219265" cy="339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3322" y="5181803"/>
            <a:ext cx="737476" cy="4148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31238" y="5179263"/>
            <a:ext cx="390715" cy="4015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70963" y="5179250"/>
            <a:ext cx="1233995" cy="405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73487" y="5232603"/>
            <a:ext cx="273392" cy="302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58793" y="5200218"/>
            <a:ext cx="467550" cy="3392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02658" y="5425643"/>
            <a:ext cx="148145" cy="1506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72502" y="1760982"/>
            <a:ext cx="157670" cy="3367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75651" y="1738757"/>
            <a:ext cx="736206" cy="4205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60867" y="1737486"/>
            <a:ext cx="8586660" cy="410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307967" y="1741932"/>
            <a:ext cx="508190" cy="4015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42022" y="4448479"/>
            <a:ext cx="230695" cy="3348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61046" y="4427524"/>
            <a:ext cx="2159241" cy="41738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67113" y="4421809"/>
            <a:ext cx="4674069" cy="41167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68411" y="4480864"/>
            <a:ext cx="273392" cy="3024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07998" y="4423079"/>
            <a:ext cx="2897695" cy="4097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878198" y="4525314"/>
            <a:ext cx="338010" cy="2580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309362" y="4673904"/>
            <a:ext cx="148145" cy="15068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6852" y="933094"/>
            <a:ext cx="2216150" cy="661035"/>
          </a:xfrm>
          <a:custGeom>
            <a:avLst/>
            <a:gdLst/>
            <a:ahLst/>
            <a:cxnLst/>
            <a:rect l="l" t="t" r="r" b="b"/>
            <a:pathLst>
              <a:path w="2216150" h="661035">
                <a:moveTo>
                  <a:pt x="2216150" y="660971"/>
                </a:moveTo>
                <a:lnTo>
                  <a:pt x="0" y="660971"/>
                </a:lnTo>
                <a:lnTo>
                  <a:pt x="0" y="0"/>
                </a:lnTo>
                <a:lnTo>
                  <a:pt x="2216150" y="0"/>
                </a:lnTo>
                <a:lnTo>
                  <a:pt x="2216150" y="38100"/>
                </a:lnTo>
                <a:lnTo>
                  <a:pt x="76200" y="38100"/>
                </a:lnTo>
                <a:lnTo>
                  <a:pt x="38100" y="76200"/>
                </a:lnTo>
                <a:lnTo>
                  <a:pt x="76200" y="76200"/>
                </a:lnTo>
                <a:lnTo>
                  <a:pt x="76200" y="584771"/>
                </a:lnTo>
                <a:lnTo>
                  <a:pt x="38100" y="584771"/>
                </a:lnTo>
                <a:lnTo>
                  <a:pt x="76200" y="622871"/>
                </a:lnTo>
                <a:lnTo>
                  <a:pt x="2216150" y="622871"/>
                </a:lnTo>
                <a:lnTo>
                  <a:pt x="2216150" y="660971"/>
                </a:lnTo>
                <a:close/>
              </a:path>
              <a:path w="2216150" h="661035">
                <a:moveTo>
                  <a:pt x="76200" y="76200"/>
                </a:moveTo>
                <a:lnTo>
                  <a:pt x="38100" y="76200"/>
                </a:lnTo>
                <a:lnTo>
                  <a:pt x="76200" y="38100"/>
                </a:lnTo>
                <a:lnTo>
                  <a:pt x="76200" y="76200"/>
                </a:lnTo>
                <a:close/>
              </a:path>
              <a:path w="2216150" h="661035">
                <a:moveTo>
                  <a:pt x="2139950" y="76200"/>
                </a:moveTo>
                <a:lnTo>
                  <a:pt x="76200" y="76200"/>
                </a:lnTo>
                <a:lnTo>
                  <a:pt x="76200" y="38100"/>
                </a:lnTo>
                <a:lnTo>
                  <a:pt x="2139950" y="38100"/>
                </a:lnTo>
                <a:lnTo>
                  <a:pt x="2139950" y="76200"/>
                </a:lnTo>
                <a:close/>
              </a:path>
              <a:path w="2216150" h="661035">
                <a:moveTo>
                  <a:pt x="2139950" y="622871"/>
                </a:moveTo>
                <a:lnTo>
                  <a:pt x="2139950" y="38100"/>
                </a:lnTo>
                <a:lnTo>
                  <a:pt x="2178050" y="76200"/>
                </a:lnTo>
                <a:lnTo>
                  <a:pt x="2216150" y="76200"/>
                </a:lnTo>
                <a:lnTo>
                  <a:pt x="2216150" y="584771"/>
                </a:lnTo>
                <a:lnTo>
                  <a:pt x="2178050" y="584771"/>
                </a:lnTo>
                <a:lnTo>
                  <a:pt x="2139950" y="622871"/>
                </a:lnTo>
                <a:close/>
              </a:path>
              <a:path w="2216150" h="661035">
                <a:moveTo>
                  <a:pt x="2216150" y="76200"/>
                </a:moveTo>
                <a:lnTo>
                  <a:pt x="2178050" y="76200"/>
                </a:lnTo>
                <a:lnTo>
                  <a:pt x="2139950" y="38100"/>
                </a:lnTo>
                <a:lnTo>
                  <a:pt x="2216150" y="38100"/>
                </a:lnTo>
                <a:lnTo>
                  <a:pt x="2216150" y="76200"/>
                </a:lnTo>
                <a:close/>
              </a:path>
              <a:path w="2216150" h="661035">
                <a:moveTo>
                  <a:pt x="76200" y="622871"/>
                </a:moveTo>
                <a:lnTo>
                  <a:pt x="38100" y="584771"/>
                </a:lnTo>
                <a:lnTo>
                  <a:pt x="76200" y="584771"/>
                </a:lnTo>
                <a:lnTo>
                  <a:pt x="76200" y="622871"/>
                </a:lnTo>
                <a:close/>
              </a:path>
              <a:path w="2216150" h="661035">
                <a:moveTo>
                  <a:pt x="2139950" y="622871"/>
                </a:moveTo>
                <a:lnTo>
                  <a:pt x="76200" y="622871"/>
                </a:lnTo>
                <a:lnTo>
                  <a:pt x="76200" y="584771"/>
                </a:lnTo>
                <a:lnTo>
                  <a:pt x="2139950" y="584771"/>
                </a:lnTo>
                <a:lnTo>
                  <a:pt x="2139950" y="622871"/>
                </a:lnTo>
                <a:close/>
              </a:path>
              <a:path w="2216150" h="661035">
                <a:moveTo>
                  <a:pt x="2216150" y="622871"/>
                </a:moveTo>
                <a:lnTo>
                  <a:pt x="2139950" y="622871"/>
                </a:lnTo>
                <a:lnTo>
                  <a:pt x="2178050" y="584771"/>
                </a:lnTo>
                <a:lnTo>
                  <a:pt x="2216150" y="584771"/>
                </a:lnTo>
                <a:lnTo>
                  <a:pt x="2216150" y="622871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09041" y="1080173"/>
            <a:ext cx="199605" cy="37931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36294" y="1056043"/>
            <a:ext cx="1255610" cy="4618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018715" y="3881704"/>
            <a:ext cx="1268272" cy="35450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367052" y="3528504"/>
            <a:ext cx="904240" cy="114300"/>
          </a:xfrm>
          <a:custGeom>
            <a:avLst/>
            <a:gdLst/>
            <a:ahLst/>
            <a:cxnLst/>
            <a:rect l="l" t="t" r="r" b="b"/>
            <a:pathLst>
              <a:path w="904240" h="114300">
                <a:moveTo>
                  <a:pt x="114300" y="114300"/>
                </a:moveTo>
                <a:lnTo>
                  <a:pt x="0" y="57150"/>
                </a:lnTo>
                <a:lnTo>
                  <a:pt x="114300" y="0"/>
                </a:lnTo>
                <a:lnTo>
                  <a:pt x="114300" y="38100"/>
                </a:lnTo>
                <a:lnTo>
                  <a:pt x="85725" y="38100"/>
                </a:lnTo>
                <a:lnTo>
                  <a:pt x="85725" y="76200"/>
                </a:lnTo>
                <a:lnTo>
                  <a:pt x="114300" y="76200"/>
                </a:lnTo>
                <a:lnTo>
                  <a:pt x="114300" y="114300"/>
                </a:lnTo>
                <a:close/>
              </a:path>
              <a:path w="904240" h="114300">
                <a:moveTo>
                  <a:pt x="789584" y="114300"/>
                </a:moveTo>
                <a:lnTo>
                  <a:pt x="789584" y="0"/>
                </a:lnTo>
                <a:lnTo>
                  <a:pt x="865784" y="38100"/>
                </a:lnTo>
                <a:lnTo>
                  <a:pt x="818159" y="38100"/>
                </a:lnTo>
                <a:lnTo>
                  <a:pt x="818159" y="76200"/>
                </a:lnTo>
                <a:lnTo>
                  <a:pt x="865784" y="76200"/>
                </a:lnTo>
                <a:lnTo>
                  <a:pt x="789584" y="114300"/>
                </a:lnTo>
                <a:close/>
              </a:path>
              <a:path w="904240" h="114300">
                <a:moveTo>
                  <a:pt x="114300" y="76200"/>
                </a:moveTo>
                <a:lnTo>
                  <a:pt x="85725" y="76200"/>
                </a:lnTo>
                <a:lnTo>
                  <a:pt x="85725" y="38100"/>
                </a:lnTo>
                <a:lnTo>
                  <a:pt x="114300" y="38100"/>
                </a:lnTo>
                <a:lnTo>
                  <a:pt x="114300" y="76200"/>
                </a:lnTo>
                <a:close/>
              </a:path>
              <a:path w="904240" h="114300">
                <a:moveTo>
                  <a:pt x="789584" y="76200"/>
                </a:moveTo>
                <a:lnTo>
                  <a:pt x="114300" y="76200"/>
                </a:lnTo>
                <a:lnTo>
                  <a:pt x="114300" y="38100"/>
                </a:lnTo>
                <a:lnTo>
                  <a:pt x="789584" y="38100"/>
                </a:lnTo>
                <a:lnTo>
                  <a:pt x="789584" y="76200"/>
                </a:lnTo>
                <a:close/>
              </a:path>
              <a:path w="904240" h="114300">
                <a:moveTo>
                  <a:pt x="865784" y="76200"/>
                </a:moveTo>
                <a:lnTo>
                  <a:pt x="818159" y="76200"/>
                </a:lnTo>
                <a:lnTo>
                  <a:pt x="818159" y="38100"/>
                </a:lnTo>
                <a:lnTo>
                  <a:pt x="865784" y="38100"/>
                </a:lnTo>
                <a:lnTo>
                  <a:pt x="903884" y="57150"/>
                </a:lnTo>
                <a:lnTo>
                  <a:pt x="865784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32203" y="3704678"/>
            <a:ext cx="653910" cy="35577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467545" y="3425787"/>
            <a:ext cx="949325" cy="114300"/>
          </a:xfrm>
          <a:custGeom>
            <a:avLst/>
            <a:gdLst/>
            <a:ahLst/>
            <a:cxnLst/>
            <a:rect l="l" t="t" r="r" b="b"/>
            <a:pathLst>
              <a:path w="949325" h="114300">
                <a:moveTo>
                  <a:pt x="114300" y="114300"/>
                </a:moveTo>
                <a:lnTo>
                  <a:pt x="0" y="57150"/>
                </a:lnTo>
                <a:lnTo>
                  <a:pt x="114300" y="0"/>
                </a:lnTo>
                <a:lnTo>
                  <a:pt x="114300" y="38100"/>
                </a:lnTo>
                <a:lnTo>
                  <a:pt x="85725" y="38100"/>
                </a:lnTo>
                <a:lnTo>
                  <a:pt x="85725" y="76200"/>
                </a:lnTo>
                <a:lnTo>
                  <a:pt x="114300" y="76200"/>
                </a:lnTo>
                <a:lnTo>
                  <a:pt x="114300" y="114300"/>
                </a:lnTo>
                <a:close/>
              </a:path>
              <a:path w="949325" h="114300">
                <a:moveTo>
                  <a:pt x="834428" y="114300"/>
                </a:moveTo>
                <a:lnTo>
                  <a:pt x="834428" y="0"/>
                </a:lnTo>
                <a:lnTo>
                  <a:pt x="910628" y="38100"/>
                </a:lnTo>
                <a:lnTo>
                  <a:pt x="863003" y="38100"/>
                </a:lnTo>
                <a:lnTo>
                  <a:pt x="863003" y="76200"/>
                </a:lnTo>
                <a:lnTo>
                  <a:pt x="910628" y="76200"/>
                </a:lnTo>
                <a:lnTo>
                  <a:pt x="834428" y="114300"/>
                </a:lnTo>
                <a:close/>
              </a:path>
              <a:path w="949325" h="114300">
                <a:moveTo>
                  <a:pt x="114300" y="76200"/>
                </a:moveTo>
                <a:lnTo>
                  <a:pt x="85725" y="76200"/>
                </a:lnTo>
                <a:lnTo>
                  <a:pt x="85725" y="38100"/>
                </a:lnTo>
                <a:lnTo>
                  <a:pt x="114300" y="38100"/>
                </a:lnTo>
                <a:lnTo>
                  <a:pt x="114300" y="76200"/>
                </a:lnTo>
                <a:close/>
              </a:path>
              <a:path w="949325" h="114300">
                <a:moveTo>
                  <a:pt x="834428" y="76200"/>
                </a:moveTo>
                <a:lnTo>
                  <a:pt x="114300" y="76200"/>
                </a:lnTo>
                <a:lnTo>
                  <a:pt x="114300" y="38100"/>
                </a:lnTo>
                <a:lnTo>
                  <a:pt x="834428" y="38100"/>
                </a:lnTo>
                <a:lnTo>
                  <a:pt x="834428" y="76200"/>
                </a:lnTo>
                <a:close/>
              </a:path>
              <a:path w="949325" h="114300">
                <a:moveTo>
                  <a:pt x="910628" y="76200"/>
                </a:moveTo>
                <a:lnTo>
                  <a:pt x="863003" y="76200"/>
                </a:lnTo>
                <a:lnTo>
                  <a:pt x="863003" y="38100"/>
                </a:lnTo>
                <a:lnTo>
                  <a:pt x="910628" y="38100"/>
                </a:lnTo>
                <a:lnTo>
                  <a:pt x="948728" y="57150"/>
                </a:lnTo>
                <a:lnTo>
                  <a:pt x="910628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427146" y="3601948"/>
            <a:ext cx="653910" cy="35577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386734" y="3863047"/>
            <a:ext cx="1834629" cy="35450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81291" y="5926950"/>
            <a:ext cx="259905" cy="33039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18095" y="5904090"/>
            <a:ext cx="737476" cy="41484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704581" y="5899645"/>
            <a:ext cx="2540825" cy="40595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193146" y="5904090"/>
            <a:ext cx="522160" cy="39452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024361" y="5922505"/>
            <a:ext cx="230695" cy="33483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94350" y="5954890"/>
            <a:ext cx="273392" cy="3024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935211" y="489458"/>
            <a:ext cx="6137529" cy="54496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80047" y="2915411"/>
            <a:ext cx="5137150" cy="0"/>
          </a:xfrm>
          <a:custGeom>
            <a:avLst/>
            <a:gdLst/>
            <a:ahLst/>
            <a:cxnLst/>
            <a:rect l="l" t="t" r="r" b="b"/>
            <a:pathLst>
              <a:path w="5137150" h="0">
                <a:moveTo>
                  <a:pt x="0" y="0"/>
                </a:moveTo>
                <a:lnTo>
                  <a:pt x="513678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719571" y="2534411"/>
            <a:ext cx="94615" cy="861060"/>
          </a:xfrm>
          <a:custGeom>
            <a:avLst/>
            <a:gdLst/>
            <a:ahLst/>
            <a:cxnLst/>
            <a:rect l="l" t="t" r="r" b="b"/>
            <a:pathLst>
              <a:path w="94614" h="861060">
                <a:moveTo>
                  <a:pt x="0" y="861060"/>
                </a:moveTo>
                <a:lnTo>
                  <a:pt x="0" y="0"/>
                </a:lnTo>
                <a:lnTo>
                  <a:pt x="94487" y="0"/>
                </a:lnTo>
                <a:lnTo>
                  <a:pt x="94487" y="861060"/>
                </a:lnTo>
                <a:lnTo>
                  <a:pt x="0" y="861060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714885" y="2528887"/>
            <a:ext cx="103505" cy="871855"/>
          </a:xfrm>
          <a:custGeom>
            <a:avLst/>
            <a:gdLst/>
            <a:ahLst/>
            <a:cxnLst/>
            <a:rect l="l" t="t" r="r" b="b"/>
            <a:pathLst>
              <a:path w="103504" h="871854">
                <a:moveTo>
                  <a:pt x="103187" y="871537"/>
                </a:moveTo>
                <a:lnTo>
                  <a:pt x="0" y="871537"/>
                </a:lnTo>
                <a:lnTo>
                  <a:pt x="0" y="0"/>
                </a:lnTo>
                <a:lnTo>
                  <a:pt x="103187" y="0"/>
                </a:lnTo>
                <a:lnTo>
                  <a:pt x="10318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862012"/>
                </a:lnTo>
                <a:lnTo>
                  <a:pt x="4762" y="862012"/>
                </a:lnTo>
                <a:lnTo>
                  <a:pt x="9525" y="866775"/>
                </a:lnTo>
                <a:lnTo>
                  <a:pt x="103187" y="866775"/>
                </a:lnTo>
                <a:lnTo>
                  <a:pt x="103187" y="871537"/>
                </a:lnTo>
                <a:close/>
              </a:path>
              <a:path w="103504" h="87185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3504" h="871854">
                <a:moveTo>
                  <a:pt x="9366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3662" y="4762"/>
                </a:lnTo>
                <a:lnTo>
                  <a:pt x="93662" y="9525"/>
                </a:lnTo>
                <a:close/>
              </a:path>
              <a:path w="103504" h="871854">
                <a:moveTo>
                  <a:pt x="93662" y="866775"/>
                </a:moveTo>
                <a:lnTo>
                  <a:pt x="93662" y="4762"/>
                </a:lnTo>
                <a:lnTo>
                  <a:pt x="98425" y="9525"/>
                </a:lnTo>
                <a:lnTo>
                  <a:pt x="103187" y="9525"/>
                </a:lnTo>
                <a:lnTo>
                  <a:pt x="103187" y="862012"/>
                </a:lnTo>
                <a:lnTo>
                  <a:pt x="98425" y="862012"/>
                </a:lnTo>
                <a:lnTo>
                  <a:pt x="93662" y="866775"/>
                </a:lnTo>
                <a:close/>
              </a:path>
              <a:path w="103504" h="871854">
                <a:moveTo>
                  <a:pt x="103187" y="9525"/>
                </a:moveTo>
                <a:lnTo>
                  <a:pt x="98425" y="9525"/>
                </a:lnTo>
                <a:lnTo>
                  <a:pt x="93662" y="4762"/>
                </a:lnTo>
                <a:lnTo>
                  <a:pt x="103187" y="4762"/>
                </a:lnTo>
                <a:lnTo>
                  <a:pt x="103187" y="9525"/>
                </a:lnTo>
                <a:close/>
              </a:path>
              <a:path w="103504" h="871854">
                <a:moveTo>
                  <a:pt x="9525" y="866775"/>
                </a:moveTo>
                <a:lnTo>
                  <a:pt x="4762" y="862012"/>
                </a:lnTo>
                <a:lnTo>
                  <a:pt x="9525" y="862012"/>
                </a:lnTo>
                <a:lnTo>
                  <a:pt x="9525" y="866775"/>
                </a:lnTo>
                <a:close/>
              </a:path>
              <a:path w="103504" h="871854">
                <a:moveTo>
                  <a:pt x="93662" y="866775"/>
                </a:moveTo>
                <a:lnTo>
                  <a:pt x="9525" y="866775"/>
                </a:lnTo>
                <a:lnTo>
                  <a:pt x="9525" y="862012"/>
                </a:lnTo>
                <a:lnTo>
                  <a:pt x="93662" y="862012"/>
                </a:lnTo>
                <a:lnTo>
                  <a:pt x="93662" y="866775"/>
                </a:lnTo>
                <a:close/>
              </a:path>
              <a:path w="103504" h="871854">
                <a:moveTo>
                  <a:pt x="103187" y="866775"/>
                </a:moveTo>
                <a:lnTo>
                  <a:pt x="93662" y="866775"/>
                </a:lnTo>
                <a:lnTo>
                  <a:pt x="98425" y="862012"/>
                </a:lnTo>
                <a:lnTo>
                  <a:pt x="103187" y="862012"/>
                </a:lnTo>
                <a:lnTo>
                  <a:pt x="103187" y="866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55917" y="2739174"/>
            <a:ext cx="3306305" cy="34771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514344" y="2724150"/>
            <a:ext cx="289191" cy="28733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509848" y="2719387"/>
            <a:ext cx="298450" cy="295910"/>
          </a:xfrm>
          <a:custGeom>
            <a:avLst/>
            <a:gdLst/>
            <a:ahLst/>
            <a:cxnLst/>
            <a:rect l="l" t="t" r="r" b="b"/>
            <a:pathLst>
              <a:path w="298450" h="295910">
                <a:moveTo>
                  <a:pt x="164350" y="295910"/>
                </a:moveTo>
                <a:lnTo>
                  <a:pt x="133858" y="295910"/>
                </a:lnTo>
                <a:lnTo>
                  <a:pt x="111823" y="292100"/>
                </a:lnTo>
                <a:lnTo>
                  <a:pt x="71945" y="274319"/>
                </a:lnTo>
                <a:lnTo>
                  <a:pt x="65697" y="270510"/>
                </a:lnTo>
                <a:lnTo>
                  <a:pt x="59855" y="266700"/>
                </a:lnTo>
                <a:lnTo>
                  <a:pt x="54216" y="262889"/>
                </a:lnTo>
                <a:lnTo>
                  <a:pt x="48818" y="257810"/>
                </a:lnTo>
                <a:lnTo>
                  <a:pt x="43789" y="252730"/>
                </a:lnTo>
                <a:lnTo>
                  <a:pt x="38696" y="247650"/>
                </a:lnTo>
                <a:lnTo>
                  <a:pt x="34010" y="242569"/>
                </a:lnTo>
                <a:lnTo>
                  <a:pt x="29591" y="236219"/>
                </a:lnTo>
                <a:lnTo>
                  <a:pt x="25425" y="231139"/>
                </a:lnTo>
                <a:lnTo>
                  <a:pt x="9017" y="198119"/>
                </a:lnTo>
                <a:lnTo>
                  <a:pt x="6743" y="191769"/>
                </a:lnTo>
                <a:lnTo>
                  <a:pt x="0" y="147319"/>
                </a:lnTo>
                <a:lnTo>
                  <a:pt x="190" y="139700"/>
                </a:lnTo>
                <a:lnTo>
                  <a:pt x="6743" y="104139"/>
                </a:lnTo>
                <a:lnTo>
                  <a:pt x="9093" y="96519"/>
                </a:lnTo>
                <a:lnTo>
                  <a:pt x="29718" y="58419"/>
                </a:lnTo>
                <a:lnTo>
                  <a:pt x="60032" y="29210"/>
                </a:lnTo>
                <a:lnTo>
                  <a:pt x="65887" y="24130"/>
                </a:lnTo>
                <a:lnTo>
                  <a:pt x="71945" y="20319"/>
                </a:lnTo>
                <a:lnTo>
                  <a:pt x="78206" y="17780"/>
                </a:lnTo>
                <a:lnTo>
                  <a:pt x="84632" y="13969"/>
                </a:lnTo>
                <a:lnTo>
                  <a:pt x="91249" y="11430"/>
                </a:lnTo>
                <a:lnTo>
                  <a:pt x="111823" y="3810"/>
                </a:lnTo>
                <a:lnTo>
                  <a:pt x="134086" y="0"/>
                </a:lnTo>
                <a:lnTo>
                  <a:pt x="164592" y="0"/>
                </a:lnTo>
                <a:lnTo>
                  <a:pt x="186626" y="3810"/>
                </a:lnTo>
                <a:lnTo>
                  <a:pt x="200634" y="8889"/>
                </a:lnTo>
                <a:lnTo>
                  <a:pt x="142151" y="8889"/>
                </a:lnTo>
                <a:lnTo>
                  <a:pt x="134810" y="10160"/>
                </a:lnTo>
                <a:lnTo>
                  <a:pt x="128054" y="10160"/>
                </a:lnTo>
                <a:lnTo>
                  <a:pt x="120942" y="11430"/>
                </a:lnTo>
                <a:lnTo>
                  <a:pt x="121170" y="11430"/>
                </a:lnTo>
                <a:lnTo>
                  <a:pt x="114185" y="12700"/>
                </a:lnTo>
                <a:lnTo>
                  <a:pt x="114414" y="12700"/>
                </a:lnTo>
                <a:lnTo>
                  <a:pt x="107556" y="15239"/>
                </a:lnTo>
                <a:lnTo>
                  <a:pt x="107784" y="15239"/>
                </a:lnTo>
                <a:lnTo>
                  <a:pt x="101066" y="17780"/>
                </a:lnTo>
                <a:lnTo>
                  <a:pt x="101295" y="17780"/>
                </a:lnTo>
                <a:lnTo>
                  <a:pt x="94729" y="20319"/>
                </a:lnTo>
                <a:lnTo>
                  <a:pt x="94945" y="20319"/>
                </a:lnTo>
                <a:lnTo>
                  <a:pt x="88544" y="22860"/>
                </a:lnTo>
                <a:lnTo>
                  <a:pt x="88747" y="22860"/>
                </a:lnTo>
                <a:lnTo>
                  <a:pt x="82524" y="25400"/>
                </a:lnTo>
                <a:lnTo>
                  <a:pt x="82727" y="25400"/>
                </a:lnTo>
                <a:lnTo>
                  <a:pt x="76682" y="29210"/>
                </a:lnTo>
                <a:lnTo>
                  <a:pt x="76873" y="29210"/>
                </a:lnTo>
                <a:lnTo>
                  <a:pt x="71018" y="33019"/>
                </a:lnTo>
                <a:lnTo>
                  <a:pt x="71196" y="33019"/>
                </a:lnTo>
                <a:lnTo>
                  <a:pt x="65532" y="36830"/>
                </a:lnTo>
                <a:lnTo>
                  <a:pt x="65722" y="36830"/>
                </a:lnTo>
                <a:lnTo>
                  <a:pt x="60261" y="40639"/>
                </a:lnTo>
                <a:lnTo>
                  <a:pt x="60439" y="40639"/>
                </a:lnTo>
                <a:lnTo>
                  <a:pt x="55194" y="44450"/>
                </a:lnTo>
                <a:lnTo>
                  <a:pt x="55372" y="44450"/>
                </a:lnTo>
                <a:lnTo>
                  <a:pt x="50342" y="49530"/>
                </a:lnTo>
                <a:lnTo>
                  <a:pt x="50507" y="49530"/>
                </a:lnTo>
                <a:lnTo>
                  <a:pt x="45732" y="54610"/>
                </a:lnTo>
                <a:lnTo>
                  <a:pt x="45885" y="54610"/>
                </a:lnTo>
                <a:lnTo>
                  <a:pt x="41338" y="59689"/>
                </a:lnTo>
                <a:lnTo>
                  <a:pt x="41490" y="59689"/>
                </a:lnTo>
                <a:lnTo>
                  <a:pt x="37198" y="64769"/>
                </a:lnTo>
                <a:lnTo>
                  <a:pt x="37337" y="64769"/>
                </a:lnTo>
                <a:lnTo>
                  <a:pt x="33312" y="69850"/>
                </a:lnTo>
                <a:lnTo>
                  <a:pt x="33439" y="69850"/>
                </a:lnTo>
                <a:lnTo>
                  <a:pt x="29679" y="76200"/>
                </a:lnTo>
                <a:lnTo>
                  <a:pt x="26314" y="81280"/>
                </a:lnTo>
                <a:lnTo>
                  <a:pt x="23241" y="87630"/>
                </a:lnTo>
                <a:lnTo>
                  <a:pt x="20447" y="93980"/>
                </a:lnTo>
                <a:lnTo>
                  <a:pt x="17957" y="100330"/>
                </a:lnTo>
                <a:lnTo>
                  <a:pt x="15760" y="106680"/>
                </a:lnTo>
                <a:lnTo>
                  <a:pt x="13893" y="113030"/>
                </a:lnTo>
                <a:lnTo>
                  <a:pt x="12331" y="119380"/>
                </a:lnTo>
                <a:lnTo>
                  <a:pt x="11112" y="127000"/>
                </a:lnTo>
                <a:lnTo>
                  <a:pt x="10236" y="133350"/>
                </a:lnTo>
                <a:lnTo>
                  <a:pt x="9702" y="140969"/>
                </a:lnTo>
                <a:lnTo>
                  <a:pt x="9525" y="147319"/>
                </a:lnTo>
                <a:lnTo>
                  <a:pt x="9702" y="154939"/>
                </a:lnTo>
                <a:lnTo>
                  <a:pt x="10248" y="162560"/>
                </a:lnTo>
                <a:lnTo>
                  <a:pt x="10388" y="162560"/>
                </a:lnTo>
                <a:lnTo>
                  <a:pt x="11150" y="168910"/>
                </a:lnTo>
                <a:lnTo>
                  <a:pt x="12382" y="176530"/>
                </a:lnTo>
                <a:lnTo>
                  <a:pt x="12600" y="176530"/>
                </a:lnTo>
                <a:lnTo>
                  <a:pt x="13944" y="182880"/>
                </a:lnTo>
                <a:lnTo>
                  <a:pt x="15836" y="189230"/>
                </a:lnTo>
                <a:lnTo>
                  <a:pt x="18034" y="195580"/>
                </a:lnTo>
                <a:lnTo>
                  <a:pt x="20535" y="201930"/>
                </a:lnTo>
                <a:lnTo>
                  <a:pt x="23342" y="208280"/>
                </a:lnTo>
                <a:lnTo>
                  <a:pt x="26428" y="214630"/>
                </a:lnTo>
                <a:lnTo>
                  <a:pt x="27010" y="214630"/>
                </a:lnTo>
                <a:lnTo>
                  <a:pt x="29794" y="219710"/>
                </a:lnTo>
                <a:lnTo>
                  <a:pt x="33439" y="226060"/>
                </a:lnTo>
                <a:lnTo>
                  <a:pt x="34117" y="226060"/>
                </a:lnTo>
                <a:lnTo>
                  <a:pt x="37337" y="231139"/>
                </a:lnTo>
                <a:lnTo>
                  <a:pt x="37198" y="231139"/>
                </a:lnTo>
                <a:lnTo>
                  <a:pt x="41490" y="236219"/>
                </a:lnTo>
                <a:lnTo>
                  <a:pt x="41338" y="236219"/>
                </a:lnTo>
                <a:lnTo>
                  <a:pt x="45885" y="241300"/>
                </a:lnTo>
                <a:lnTo>
                  <a:pt x="45732" y="241300"/>
                </a:lnTo>
                <a:lnTo>
                  <a:pt x="50507" y="246380"/>
                </a:lnTo>
                <a:lnTo>
                  <a:pt x="50342" y="246380"/>
                </a:lnTo>
                <a:lnTo>
                  <a:pt x="55372" y="250189"/>
                </a:lnTo>
                <a:lnTo>
                  <a:pt x="55194" y="250189"/>
                </a:lnTo>
                <a:lnTo>
                  <a:pt x="60439" y="255269"/>
                </a:lnTo>
                <a:lnTo>
                  <a:pt x="60261" y="255269"/>
                </a:lnTo>
                <a:lnTo>
                  <a:pt x="65722" y="259080"/>
                </a:lnTo>
                <a:lnTo>
                  <a:pt x="65532" y="259080"/>
                </a:lnTo>
                <a:lnTo>
                  <a:pt x="71196" y="262889"/>
                </a:lnTo>
                <a:lnTo>
                  <a:pt x="71018" y="262889"/>
                </a:lnTo>
                <a:lnTo>
                  <a:pt x="76873" y="266700"/>
                </a:lnTo>
                <a:lnTo>
                  <a:pt x="76682" y="266700"/>
                </a:lnTo>
                <a:lnTo>
                  <a:pt x="82727" y="270510"/>
                </a:lnTo>
                <a:lnTo>
                  <a:pt x="82524" y="270510"/>
                </a:lnTo>
                <a:lnTo>
                  <a:pt x="88747" y="273050"/>
                </a:lnTo>
                <a:lnTo>
                  <a:pt x="88544" y="273050"/>
                </a:lnTo>
                <a:lnTo>
                  <a:pt x="94945" y="275589"/>
                </a:lnTo>
                <a:lnTo>
                  <a:pt x="94729" y="275589"/>
                </a:lnTo>
                <a:lnTo>
                  <a:pt x="101295" y="278130"/>
                </a:lnTo>
                <a:lnTo>
                  <a:pt x="101066" y="278130"/>
                </a:lnTo>
                <a:lnTo>
                  <a:pt x="107784" y="280669"/>
                </a:lnTo>
                <a:lnTo>
                  <a:pt x="107556" y="280669"/>
                </a:lnTo>
                <a:lnTo>
                  <a:pt x="114414" y="281939"/>
                </a:lnTo>
                <a:lnTo>
                  <a:pt x="114185" y="281939"/>
                </a:lnTo>
                <a:lnTo>
                  <a:pt x="121170" y="284480"/>
                </a:lnTo>
                <a:lnTo>
                  <a:pt x="120942" y="284480"/>
                </a:lnTo>
                <a:lnTo>
                  <a:pt x="128054" y="285750"/>
                </a:lnTo>
                <a:lnTo>
                  <a:pt x="134810" y="285750"/>
                </a:lnTo>
                <a:lnTo>
                  <a:pt x="142151" y="287019"/>
                </a:lnTo>
                <a:lnTo>
                  <a:pt x="200406" y="287019"/>
                </a:lnTo>
                <a:lnTo>
                  <a:pt x="186626" y="292100"/>
                </a:lnTo>
                <a:lnTo>
                  <a:pt x="164350" y="295910"/>
                </a:lnTo>
                <a:close/>
              </a:path>
              <a:path w="298450" h="295910">
                <a:moveTo>
                  <a:pt x="297662" y="162560"/>
                </a:moveTo>
                <a:lnTo>
                  <a:pt x="288188" y="162560"/>
                </a:lnTo>
                <a:lnTo>
                  <a:pt x="288747" y="154939"/>
                </a:lnTo>
                <a:lnTo>
                  <a:pt x="288925" y="147319"/>
                </a:lnTo>
                <a:lnTo>
                  <a:pt x="288734" y="140969"/>
                </a:lnTo>
                <a:lnTo>
                  <a:pt x="288188" y="133350"/>
                </a:lnTo>
                <a:lnTo>
                  <a:pt x="287299" y="127000"/>
                </a:lnTo>
                <a:lnTo>
                  <a:pt x="286067" y="119380"/>
                </a:lnTo>
                <a:lnTo>
                  <a:pt x="284492" y="113030"/>
                </a:lnTo>
                <a:lnTo>
                  <a:pt x="282613" y="106680"/>
                </a:lnTo>
                <a:lnTo>
                  <a:pt x="280416" y="100330"/>
                </a:lnTo>
                <a:lnTo>
                  <a:pt x="277901" y="93980"/>
                </a:lnTo>
                <a:lnTo>
                  <a:pt x="275107" y="87630"/>
                </a:lnTo>
                <a:lnTo>
                  <a:pt x="272008" y="81280"/>
                </a:lnTo>
                <a:lnTo>
                  <a:pt x="268643" y="76200"/>
                </a:lnTo>
                <a:lnTo>
                  <a:pt x="265010" y="69850"/>
                </a:lnTo>
                <a:lnTo>
                  <a:pt x="261112" y="64769"/>
                </a:lnTo>
                <a:lnTo>
                  <a:pt x="261251" y="64769"/>
                </a:lnTo>
                <a:lnTo>
                  <a:pt x="256959" y="59689"/>
                </a:lnTo>
                <a:lnTo>
                  <a:pt x="257111" y="59689"/>
                </a:lnTo>
                <a:lnTo>
                  <a:pt x="252564" y="54610"/>
                </a:lnTo>
                <a:lnTo>
                  <a:pt x="252717" y="54610"/>
                </a:lnTo>
                <a:lnTo>
                  <a:pt x="247929" y="49530"/>
                </a:lnTo>
                <a:lnTo>
                  <a:pt x="248094" y="49530"/>
                </a:lnTo>
                <a:lnTo>
                  <a:pt x="243077" y="44450"/>
                </a:lnTo>
                <a:lnTo>
                  <a:pt x="243243" y="44450"/>
                </a:lnTo>
                <a:lnTo>
                  <a:pt x="238010" y="40639"/>
                </a:lnTo>
                <a:lnTo>
                  <a:pt x="238175" y="40639"/>
                </a:lnTo>
                <a:lnTo>
                  <a:pt x="232727" y="36830"/>
                </a:lnTo>
                <a:lnTo>
                  <a:pt x="232905" y="36830"/>
                </a:lnTo>
                <a:lnTo>
                  <a:pt x="227241" y="33019"/>
                </a:lnTo>
                <a:lnTo>
                  <a:pt x="227431" y="33019"/>
                </a:lnTo>
                <a:lnTo>
                  <a:pt x="221576" y="29210"/>
                </a:lnTo>
                <a:lnTo>
                  <a:pt x="221767" y="29210"/>
                </a:lnTo>
                <a:lnTo>
                  <a:pt x="215722" y="25400"/>
                </a:lnTo>
                <a:lnTo>
                  <a:pt x="215925" y="25400"/>
                </a:lnTo>
                <a:lnTo>
                  <a:pt x="209689" y="22860"/>
                </a:lnTo>
                <a:lnTo>
                  <a:pt x="209905" y="22860"/>
                </a:lnTo>
                <a:lnTo>
                  <a:pt x="203504" y="20319"/>
                </a:lnTo>
                <a:lnTo>
                  <a:pt x="203720" y="20319"/>
                </a:lnTo>
                <a:lnTo>
                  <a:pt x="197154" y="17780"/>
                </a:lnTo>
                <a:lnTo>
                  <a:pt x="197370" y="17780"/>
                </a:lnTo>
                <a:lnTo>
                  <a:pt x="190665" y="15239"/>
                </a:lnTo>
                <a:lnTo>
                  <a:pt x="190881" y="15239"/>
                </a:lnTo>
                <a:lnTo>
                  <a:pt x="184035" y="12700"/>
                </a:lnTo>
                <a:lnTo>
                  <a:pt x="184264" y="12700"/>
                </a:lnTo>
                <a:lnTo>
                  <a:pt x="177266" y="11430"/>
                </a:lnTo>
                <a:lnTo>
                  <a:pt x="177507" y="11430"/>
                </a:lnTo>
                <a:lnTo>
                  <a:pt x="170395" y="10160"/>
                </a:lnTo>
                <a:lnTo>
                  <a:pt x="163639" y="10160"/>
                </a:lnTo>
                <a:lnTo>
                  <a:pt x="156298" y="8889"/>
                </a:lnTo>
                <a:lnTo>
                  <a:pt x="200634" y="8889"/>
                </a:lnTo>
                <a:lnTo>
                  <a:pt x="214020" y="13969"/>
                </a:lnTo>
                <a:lnTo>
                  <a:pt x="220446" y="17780"/>
                </a:lnTo>
                <a:lnTo>
                  <a:pt x="226695" y="20319"/>
                </a:lnTo>
                <a:lnTo>
                  <a:pt x="232740" y="25400"/>
                </a:lnTo>
                <a:lnTo>
                  <a:pt x="238594" y="29210"/>
                </a:lnTo>
                <a:lnTo>
                  <a:pt x="244221" y="33019"/>
                </a:lnTo>
                <a:lnTo>
                  <a:pt x="268859" y="59689"/>
                </a:lnTo>
                <a:lnTo>
                  <a:pt x="273011" y="64769"/>
                </a:lnTo>
                <a:lnTo>
                  <a:pt x="291769" y="104139"/>
                </a:lnTo>
                <a:lnTo>
                  <a:pt x="293776" y="110489"/>
                </a:lnTo>
                <a:lnTo>
                  <a:pt x="298450" y="147319"/>
                </a:lnTo>
                <a:lnTo>
                  <a:pt x="298246" y="154939"/>
                </a:lnTo>
                <a:lnTo>
                  <a:pt x="297662" y="162560"/>
                </a:lnTo>
                <a:close/>
              </a:path>
              <a:path w="298450" h="295910">
                <a:moveTo>
                  <a:pt x="10388" y="162560"/>
                </a:moveTo>
                <a:lnTo>
                  <a:pt x="10248" y="162560"/>
                </a:lnTo>
                <a:lnTo>
                  <a:pt x="10236" y="161289"/>
                </a:lnTo>
                <a:lnTo>
                  <a:pt x="10388" y="162560"/>
                </a:lnTo>
                <a:close/>
              </a:path>
              <a:path w="298450" h="295910">
                <a:moveTo>
                  <a:pt x="295609" y="176530"/>
                </a:moveTo>
                <a:lnTo>
                  <a:pt x="286067" y="176530"/>
                </a:lnTo>
                <a:lnTo>
                  <a:pt x="287337" y="168910"/>
                </a:lnTo>
                <a:lnTo>
                  <a:pt x="288213" y="161289"/>
                </a:lnTo>
                <a:lnTo>
                  <a:pt x="288188" y="162560"/>
                </a:lnTo>
                <a:lnTo>
                  <a:pt x="297662" y="162560"/>
                </a:lnTo>
                <a:lnTo>
                  <a:pt x="296710" y="170180"/>
                </a:lnTo>
                <a:lnTo>
                  <a:pt x="295609" y="176530"/>
                </a:lnTo>
                <a:close/>
              </a:path>
              <a:path w="298450" h="295910">
                <a:moveTo>
                  <a:pt x="12600" y="176530"/>
                </a:moveTo>
                <a:lnTo>
                  <a:pt x="12382" y="176530"/>
                </a:lnTo>
                <a:lnTo>
                  <a:pt x="12331" y="175260"/>
                </a:lnTo>
                <a:lnTo>
                  <a:pt x="12600" y="176530"/>
                </a:lnTo>
                <a:close/>
              </a:path>
              <a:path w="298450" h="295910">
                <a:moveTo>
                  <a:pt x="282351" y="214630"/>
                </a:moveTo>
                <a:lnTo>
                  <a:pt x="272008" y="214630"/>
                </a:lnTo>
                <a:lnTo>
                  <a:pt x="275209" y="208280"/>
                </a:lnTo>
                <a:lnTo>
                  <a:pt x="277990" y="201930"/>
                </a:lnTo>
                <a:lnTo>
                  <a:pt x="280492" y="195580"/>
                </a:lnTo>
                <a:lnTo>
                  <a:pt x="282676" y="189230"/>
                </a:lnTo>
                <a:lnTo>
                  <a:pt x="284556" y="182880"/>
                </a:lnTo>
                <a:lnTo>
                  <a:pt x="286105" y="175260"/>
                </a:lnTo>
                <a:lnTo>
                  <a:pt x="286067" y="176530"/>
                </a:lnTo>
                <a:lnTo>
                  <a:pt x="295609" y="176530"/>
                </a:lnTo>
                <a:lnTo>
                  <a:pt x="295389" y="177800"/>
                </a:lnTo>
                <a:lnTo>
                  <a:pt x="283667" y="212089"/>
                </a:lnTo>
                <a:lnTo>
                  <a:pt x="282351" y="214630"/>
                </a:lnTo>
                <a:close/>
              </a:path>
              <a:path w="298450" h="295910">
                <a:moveTo>
                  <a:pt x="27010" y="214630"/>
                </a:moveTo>
                <a:lnTo>
                  <a:pt x="26428" y="214630"/>
                </a:lnTo>
                <a:lnTo>
                  <a:pt x="26314" y="213360"/>
                </a:lnTo>
                <a:lnTo>
                  <a:pt x="27010" y="214630"/>
                </a:lnTo>
                <a:close/>
              </a:path>
              <a:path w="298450" h="295910">
                <a:moveTo>
                  <a:pt x="275993" y="226060"/>
                </a:moveTo>
                <a:lnTo>
                  <a:pt x="265010" y="226060"/>
                </a:lnTo>
                <a:lnTo>
                  <a:pt x="268770" y="219710"/>
                </a:lnTo>
                <a:lnTo>
                  <a:pt x="272122" y="213360"/>
                </a:lnTo>
                <a:lnTo>
                  <a:pt x="272008" y="214630"/>
                </a:lnTo>
                <a:lnTo>
                  <a:pt x="282351" y="214630"/>
                </a:lnTo>
                <a:lnTo>
                  <a:pt x="280377" y="218439"/>
                </a:lnTo>
                <a:lnTo>
                  <a:pt x="276771" y="224789"/>
                </a:lnTo>
                <a:lnTo>
                  <a:pt x="275993" y="226060"/>
                </a:lnTo>
                <a:close/>
              </a:path>
              <a:path w="298450" h="295910">
                <a:moveTo>
                  <a:pt x="34117" y="226060"/>
                </a:moveTo>
                <a:lnTo>
                  <a:pt x="33439" y="226060"/>
                </a:lnTo>
                <a:lnTo>
                  <a:pt x="33312" y="224789"/>
                </a:lnTo>
                <a:lnTo>
                  <a:pt x="34117" y="226060"/>
                </a:lnTo>
                <a:close/>
              </a:path>
              <a:path w="298450" h="295910">
                <a:moveTo>
                  <a:pt x="200406" y="287019"/>
                </a:moveTo>
                <a:lnTo>
                  <a:pt x="156298" y="287019"/>
                </a:lnTo>
                <a:lnTo>
                  <a:pt x="163639" y="285750"/>
                </a:lnTo>
                <a:lnTo>
                  <a:pt x="170395" y="285750"/>
                </a:lnTo>
                <a:lnTo>
                  <a:pt x="177507" y="284480"/>
                </a:lnTo>
                <a:lnTo>
                  <a:pt x="177266" y="284480"/>
                </a:lnTo>
                <a:lnTo>
                  <a:pt x="184264" y="281939"/>
                </a:lnTo>
                <a:lnTo>
                  <a:pt x="184035" y="281939"/>
                </a:lnTo>
                <a:lnTo>
                  <a:pt x="190881" y="280669"/>
                </a:lnTo>
                <a:lnTo>
                  <a:pt x="190665" y="280669"/>
                </a:lnTo>
                <a:lnTo>
                  <a:pt x="197370" y="278130"/>
                </a:lnTo>
                <a:lnTo>
                  <a:pt x="197154" y="278130"/>
                </a:lnTo>
                <a:lnTo>
                  <a:pt x="203720" y="275589"/>
                </a:lnTo>
                <a:lnTo>
                  <a:pt x="203504" y="275589"/>
                </a:lnTo>
                <a:lnTo>
                  <a:pt x="209905" y="273050"/>
                </a:lnTo>
                <a:lnTo>
                  <a:pt x="209689" y="273050"/>
                </a:lnTo>
                <a:lnTo>
                  <a:pt x="215925" y="270510"/>
                </a:lnTo>
                <a:lnTo>
                  <a:pt x="215722" y="270510"/>
                </a:lnTo>
                <a:lnTo>
                  <a:pt x="221767" y="266700"/>
                </a:lnTo>
                <a:lnTo>
                  <a:pt x="221576" y="266700"/>
                </a:lnTo>
                <a:lnTo>
                  <a:pt x="227431" y="262889"/>
                </a:lnTo>
                <a:lnTo>
                  <a:pt x="227241" y="262889"/>
                </a:lnTo>
                <a:lnTo>
                  <a:pt x="232905" y="259080"/>
                </a:lnTo>
                <a:lnTo>
                  <a:pt x="232727" y="259080"/>
                </a:lnTo>
                <a:lnTo>
                  <a:pt x="238175" y="255269"/>
                </a:lnTo>
                <a:lnTo>
                  <a:pt x="238010" y="255269"/>
                </a:lnTo>
                <a:lnTo>
                  <a:pt x="243243" y="250189"/>
                </a:lnTo>
                <a:lnTo>
                  <a:pt x="243077" y="250189"/>
                </a:lnTo>
                <a:lnTo>
                  <a:pt x="248094" y="246380"/>
                </a:lnTo>
                <a:lnTo>
                  <a:pt x="247929" y="246380"/>
                </a:lnTo>
                <a:lnTo>
                  <a:pt x="252717" y="241300"/>
                </a:lnTo>
                <a:lnTo>
                  <a:pt x="252564" y="241300"/>
                </a:lnTo>
                <a:lnTo>
                  <a:pt x="257111" y="236219"/>
                </a:lnTo>
                <a:lnTo>
                  <a:pt x="256959" y="236219"/>
                </a:lnTo>
                <a:lnTo>
                  <a:pt x="261251" y="231139"/>
                </a:lnTo>
                <a:lnTo>
                  <a:pt x="261112" y="231139"/>
                </a:lnTo>
                <a:lnTo>
                  <a:pt x="265137" y="224789"/>
                </a:lnTo>
                <a:lnTo>
                  <a:pt x="265010" y="226060"/>
                </a:lnTo>
                <a:lnTo>
                  <a:pt x="275993" y="226060"/>
                </a:lnTo>
                <a:lnTo>
                  <a:pt x="272884" y="231139"/>
                </a:lnTo>
                <a:lnTo>
                  <a:pt x="268719" y="236219"/>
                </a:lnTo>
                <a:lnTo>
                  <a:pt x="264287" y="242569"/>
                </a:lnTo>
                <a:lnTo>
                  <a:pt x="232549" y="270510"/>
                </a:lnTo>
                <a:lnTo>
                  <a:pt x="213804" y="281939"/>
                </a:lnTo>
                <a:lnTo>
                  <a:pt x="200406" y="287019"/>
                </a:lnTo>
                <a:close/>
              </a:path>
              <a:path w="298450" h="295910">
                <a:moveTo>
                  <a:pt x="135051" y="285750"/>
                </a:moveTo>
                <a:lnTo>
                  <a:pt x="128054" y="285750"/>
                </a:lnTo>
                <a:lnTo>
                  <a:pt x="127825" y="284480"/>
                </a:lnTo>
                <a:lnTo>
                  <a:pt x="135051" y="285750"/>
                </a:lnTo>
                <a:close/>
              </a:path>
              <a:path w="298450" h="295910">
                <a:moveTo>
                  <a:pt x="170395" y="285750"/>
                </a:moveTo>
                <a:lnTo>
                  <a:pt x="163398" y="285750"/>
                </a:lnTo>
                <a:lnTo>
                  <a:pt x="170624" y="284480"/>
                </a:lnTo>
                <a:lnTo>
                  <a:pt x="170395" y="285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86155" y="2531364"/>
            <a:ext cx="93345" cy="862965"/>
          </a:xfrm>
          <a:custGeom>
            <a:avLst/>
            <a:gdLst/>
            <a:ahLst/>
            <a:cxnLst/>
            <a:rect l="l" t="t" r="r" b="b"/>
            <a:pathLst>
              <a:path w="93345" h="862964">
                <a:moveTo>
                  <a:pt x="0" y="862584"/>
                </a:moveTo>
                <a:lnTo>
                  <a:pt x="0" y="0"/>
                </a:lnTo>
                <a:lnTo>
                  <a:pt x="92964" y="0"/>
                </a:lnTo>
                <a:lnTo>
                  <a:pt x="92964" y="862584"/>
                </a:lnTo>
                <a:lnTo>
                  <a:pt x="0" y="862584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80898" y="2527300"/>
            <a:ext cx="103505" cy="871855"/>
          </a:xfrm>
          <a:custGeom>
            <a:avLst/>
            <a:gdLst/>
            <a:ahLst/>
            <a:cxnLst/>
            <a:rect l="l" t="t" r="r" b="b"/>
            <a:pathLst>
              <a:path w="103504" h="871854">
                <a:moveTo>
                  <a:pt x="103187" y="871537"/>
                </a:moveTo>
                <a:lnTo>
                  <a:pt x="0" y="871537"/>
                </a:lnTo>
                <a:lnTo>
                  <a:pt x="0" y="0"/>
                </a:lnTo>
                <a:lnTo>
                  <a:pt x="103187" y="0"/>
                </a:lnTo>
                <a:lnTo>
                  <a:pt x="10318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862012"/>
                </a:lnTo>
                <a:lnTo>
                  <a:pt x="4762" y="862012"/>
                </a:lnTo>
                <a:lnTo>
                  <a:pt x="9525" y="866775"/>
                </a:lnTo>
                <a:lnTo>
                  <a:pt x="103187" y="866775"/>
                </a:lnTo>
                <a:lnTo>
                  <a:pt x="103187" y="871537"/>
                </a:lnTo>
                <a:close/>
              </a:path>
              <a:path w="103504" h="87185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3504" h="871854">
                <a:moveTo>
                  <a:pt x="9366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3662" y="4762"/>
                </a:lnTo>
                <a:lnTo>
                  <a:pt x="93662" y="9525"/>
                </a:lnTo>
                <a:close/>
              </a:path>
              <a:path w="103504" h="871854">
                <a:moveTo>
                  <a:pt x="93662" y="866775"/>
                </a:moveTo>
                <a:lnTo>
                  <a:pt x="93662" y="4762"/>
                </a:lnTo>
                <a:lnTo>
                  <a:pt x="98425" y="9525"/>
                </a:lnTo>
                <a:lnTo>
                  <a:pt x="103187" y="9525"/>
                </a:lnTo>
                <a:lnTo>
                  <a:pt x="103187" y="862012"/>
                </a:lnTo>
                <a:lnTo>
                  <a:pt x="98425" y="862012"/>
                </a:lnTo>
                <a:lnTo>
                  <a:pt x="93662" y="866775"/>
                </a:lnTo>
                <a:close/>
              </a:path>
              <a:path w="103504" h="871854">
                <a:moveTo>
                  <a:pt x="103187" y="9525"/>
                </a:moveTo>
                <a:lnTo>
                  <a:pt x="98425" y="9525"/>
                </a:lnTo>
                <a:lnTo>
                  <a:pt x="93662" y="4762"/>
                </a:lnTo>
                <a:lnTo>
                  <a:pt x="103187" y="4762"/>
                </a:lnTo>
                <a:lnTo>
                  <a:pt x="103187" y="9525"/>
                </a:lnTo>
                <a:close/>
              </a:path>
              <a:path w="103504" h="871854">
                <a:moveTo>
                  <a:pt x="9525" y="866775"/>
                </a:moveTo>
                <a:lnTo>
                  <a:pt x="4762" y="862012"/>
                </a:lnTo>
                <a:lnTo>
                  <a:pt x="9525" y="862012"/>
                </a:lnTo>
                <a:lnTo>
                  <a:pt x="9525" y="866775"/>
                </a:lnTo>
                <a:close/>
              </a:path>
              <a:path w="103504" h="871854">
                <a:moveTo>
                  <a:pt x="93662" y="866775"/>
                </a:moveTo>
                <a:lnTo>
                  <a:pt x="9525" y="866775"/>
                </a:lnTo>
                <a:lnTo>
                  <a:pt x="9525" y="862012"/>
                </a:lnTo>
                <a:lnTo>
                  <a:pt x="93662" y="862012"/>
                </a:lnTo>
                <a:lnTo>
                  <a:pt x="93662" y="866775"/>
                </a:lnTo>
                <a:close/>
              </a:path>
              <a:path w="103504" h="871854">
                <a:moveTo>
                  <a:pt x="103187" y="866775"/>
                </a:moveTo>
                <a:lnTo>
                  <a:pt x="93662" y="866775"/>
                </a:lnTo>
                <a:lnTo>
                  <a:pt x="98425" y="862012"/>
                </a:lnTo>
                <a:lnTo>
                  <a:pt x="103187" y="862012"/>
                </a:lnTo>
                <a:lnTo>
                  <a:pt x="103187" y="866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602367" y="3340239"/>
            <a:ext cx="190753" cy="26695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656444" y="3114560"/>
            <a:ext cx="0" cy="143510"/>
          </a:xfrm>
          <a:custGeom>
            <a:avLst/>
            <a:gdLst/>
            <a:ahLst/>
            <a:cxnLst/>
            <a:rect l="l" t="t" r="r" b="b"/>
            <a:pathLst>
              <a:path w="0" h="143510">
                <a:moveTo>
                  <a:pt x="0" y="0"/>
                </a:moveTo>
                <a:lnTo>
                  <a:pt x="0" y="14304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656444" y="3257600"/>
            <a:ext cx="1111250" cy="0"/>
          </a:xfrm>
          <a:custGeom>
            <a:avLst/>
            <a:gdLst/>
            <a:ahLst/>
            <a:cxnLst/>
            <a:rect l="l" t="t" r="r" b="b"/>
            <a:pathLst>
              <a:path w="1111250" h="0">
                <a:moveTo>
                  <a:pt x="0" y="0"/>
                </a:moveTo>
                <a:lnTo>
                  <a:pt x="111107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852447" y="3188360"/>
            <a:ext cx="3709035" cy="128905"/>
          </a:xfrm>
          <a:custGeom>
            <a:avLst/>
            <a:gdLst/>
            <a:ahLst/>
            <a:cxnLst/>
            <a:rect l="l" t="t" r="r" b="b"/>
            <a:pathLst>
              <a:path w="3709035" h="128904">
                <a:moveTo>
                  <a:pt x="3683914" y="78549"/>
                </a:moveTo>
                <a:lnTo>
                  <a:pt x="3680053" y="78549"/>
                </a:lnTo>
                <a:lnTo>
                  <a:pt x="3680066" y="49974"/>
                </a:lnTo>
                <a:lnTo>
                  <a:pt x="3627223" y="49951"/>
                </a:lnTo>
                <a:lnTo>
                  <a:pt x="3587153" y="26555"/>
                </a:lnTo>
                <a:lnTo>
                  <a:pt x="3580066" y="14147"/>
                </a:lnTo>
                <a:lnTo>
                  <a:pt x="3580396" y="11175"/>
                </a:lnTo>
                <a:lnTo>
                  <a:pt x="3592931" y="0"/>
                </a:lnTo>
                <a:lnTo>
                  <a:pt x="3595916" y="12"/>
                </a:lnTo>
                <a:lnTo>
                  <a:pt x="3598837" y="647"/>
                </a:lnTo>
                <a:lnTo>
                  <a:pt x="3601554" y="1879"/>
                </a:lnTo>
                <a:lnTo>
                  <a:pt x="3708412" y="64274"/>
                </a:lnTo>
                <a:lnTo>
                  <a:pt x="3683914" y="78549"/>
                </a:lnTo>
                <a:close/>
              </a:path>
              <a:path w="3709035" h="128904">
                <a:moveTo>
                  <a:pt x="3627195" y="78526"/>
                </a:moveTo>
                <a:lnTo>
                  <a:pt x="0" y="76974"/>
                </a:lnTo>
                <a:lnTo>
                  <a:pt x="12" y="48399"/>
                </a:lnTo>
                <a:lnTo>
                  <a:pt x="3627223" y="49951"/>
                </a:lnTo>
                <a:lnTo>
                  <a:pt x="3651705" y="64246"/>
                </a:lnTo>
                <a:lnTo>
                  <a:pt x="3627195" y="78526"/>
                </a:lnTo>
                <a:close/>
              </a:path>
              <a:path w="3709035" h="128904">
                <a:moveTo>
                  <a:pt x="3651705" y="64246"/>
                </a:moveTo>
                <a:lnTo>
                  <a:pt x="3627223" y="49951"/>
                </a:lnTo>
                <a:lnTo>
                  <a:pt x="3680066" y="49974"/>
                </a:lnTo>
                <a:lnTo>
                  <a:pt x="3680065" y="51917"/>
                </a:lnTo>
                <a:lnTo>
                  <a:pt x="3672865" y="51917"/>
                </a:lnTo>
                <a:lnTo>
                  <a:pt x="3651705" y="64246"/>
                </a:lnTo>
                <a:close/>
              </a:path>
              <a:path w="3709035" h="128904">
                <a:moveTo>
                  <a:pt x="3672852" y="76593"/>
                </a:moveTo>
                <a:lnTo>
                  <a:pt x="3651705" y="64246"/>
                </a:lnTo>
                <a:lnTo>
                  <a:pt x="3672865" y="51917"/>
                </a:lnTo>
                <a:lnTo>
                  <a:pt x="3672852" y="76593"/>
                </a:lnTo>
                <a:close/>
              </a:path>
              <a:path w="3709035" h="128904">
                <a:moveTo>
                  <a:pt x="3680054" y="76593"/>
                </a:moveTo>
                <a:lnTo>
                  <a:pt x="3672852" y="76593"/>
                </a:lnTo>
                <a:lnTo>
                  <a:pt x="3672865" y="51917"/>
                </a:lnTo>
                <a:lnTo>
                  <a:pt x="3680065" y="51917"/>
                </a:lnTo>
                <a:lnTo>
                  <a:pt x="3680054" y="76593"/>
                </a:lnTo>
                <a:close/>
              </a:path>
              <a:path w="3709035" h="128904">
                <a:moveTo>
                  <a:pt x="3680053" y="78549"/>
                </a:moveTo>
                <a:lnTo>
                  <a:pt x="3627195" y="78526"/>
                </a:lnTo>
                <a:lnTo>
                  <a:pt x="3651705" y="64246"/>
                </a:lnTo>
                <a:lnTo>
                  <a:pt x="3672852" y="76593"/>
                </a:lnTo>
                <a:lnTo>
                  <a:pt x="3680054" y="76593"/>
                </a:lnTo>
                <a:lnTo>
                  <a:pt x="3680053" y="78549"/>
                </a:lnTo>
                <a:close/>
              </a:path>
              <a:path w="3709035" h="128904">
                <a:moveTo>
                  <a:pt x="3592868" y="128447"/>
                </a:moveTo>
                <a:lnTo>
                  <a:pt x="3580015" y="114287"/>
                </a:lnTo>
                <a:lnTo>
                  <a:pt x="3580320" y="111315"/>
                </a:lnTo>
                <a:lnTo>
                  <a:pt x="3627195" y="78526"/>
                </a:lnTo>
                <a:lnTo>
                  <a:pt x="3683914" y="78549"/>
                </a:lnTo>
                <a:lnTo>
                  <a:pt x="3601504" y="126568"/>
                </a:lnTo>
                <a:lnTo>
                  <a:pt x="3598773" y="127800"/>
                </a:lnTo>
                <a:lnTo>
                  <a:pt x="3595865" y="128435"/>
                </a:lnTo>
                <a:lnTo>
                  <a:pt x="3592868" y="1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5335600" y="3163176"/>
            <a:ext cx="222885" cy="558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00" spc="-5" i="1">
                <a:latin typeface="Times New Roman"/>
                <a:cs typeface="Times New Roman"/>
              </a:rPr>
              <a:t>x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289491" y="3407143"/>
            <a:ext cx="190753" cy="26695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232495" y="3324504"/>
            <a:ext cx="1111250" cy="0"/>
          </a:xfrm>
          <a:custGeom>
            <a:avLst/>
            <a:gdLst/>
            <a:ahLst/>
            <a:cxnLst/>
            <a:rect l="l" t="t" r="r" b="b"/>
            <a:pathLst>
              <a:path w="1111250" h="0">
                <a:moveTo>
                  <a:pt x="0" y="0"/>
                </a:moveTo>
                <a:lnTo>
                  <a:pt x="111107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232495" y="3183064"/>
            <a:ext cx="0" cy="143510"/>
          </a:xfrm>
          <a:custGeom>
            <a:avLst/>
            <a:gdLst/>
            <a:ahLst/>
            <a:cxnLst/>
            <a:rect l="l" t="t" r="r" b="b"/>
            <a:pathLst>
              <a:path w="0" h="143510">
                <a:moveTo>
                  <a:pt x="0" y="0"/>
                </a:moveTo>
                <a:lnTo>
                  <a:pt x="0" y="14302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454640" y="3183064"/>
            <a:ext cx="0" cy="143510"/>
          </a:xfrm>
          <a:custGeom>
            <a:avLst/>
            <a:gdLst/>
            <a:ahLst/>
            <a:cxnLst/>
            <a:rect l="l" t="t" r="r" b="b"/>
            <a:pathLst>
              <a:path w="0" h="143510">
                <a:moveTo>
                  <a:pt x="0" y="0"/>
                </a:moveTo>
                <a:lnTo>
                  <a:pt x="0" y="14302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343567" y="3181464"/>
            <a:ext cx="0" cy="143510"/>
          </a:xfrm>
          <a:custGeom>
            <a:avLst/>
            <a:gdLst/>
            <a:ahLst/>
            <a:cxnLst/>
            <a:rect l="l" t="t" r="r" b="b"/>
            <a:pathLst>
              <a:path w="0" h="143510">
                <a:moveTo>
                  <a:pt x="0" y="0"/>
                </a:moveTo>
                <a:lnTo>
                  <a:pt x="0" y="14304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162035" y="3395636"/>
            <a:ext cx="388988" cy="28243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406774" y="3413493"/>
            <a:ext cx="211937" cy="26457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343567" y="3324504"/>
            <a:ext cx="1111250" cy="0"/>
          </a:xfrm>
          <a:custGeom>
            <a:avLst/>
            <a:gdLst/>
            <a:ahLst/>
            <a:cxnLst/>
            <a:rect l="l" t="t" r="r" b="b"/>
            <a:pathLst>
              <a:path w="1111250" h="0">
                <a:moveTo>
                  <a:pt x="0" y="0"/>
                </a:moveTo>
                <a:lnTo>
                  <a:pt x="111107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256020" y="2948876"/>
            <a:ext cx="5137150" cy="0"/>
          </a:xfrm>
          <a:custGeom>
            <a:avLst/>
            <a:gdLst/>
            <a:ahLst/>
            <a:cxnLst/>
            <a:rect l="l" t="t" r="r" b="b"/>
            <a:pathLst>
              <a:path w="5137150" h="0">
                <a:moveTo>
                  <a:pt x="0" y="0"/>
                </a:moveTo>
                <a:lnTo>
                  <a:pt x="513678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394947" y="2566416"/>
            <a:ext cx="94615" cy="862965"/>
          </a:xfrm>
          <a:custGeom>
            <a:avLst/>
            <a:gdLst/>
            <a:ahLst/>
            <a:cxnLst/>
            <a:rect l="l" t="t" r="r" b="b"/>
            <a:pathLst>
              <a:path w="94615" h="862964">
                <a:moveTo>
                  <a:pt x="0" y="862583"/>
                </a:moveTo>
                <a:lnTo>
                  <a:pt x="0" y="0"/>
                </a:lnTo>
                <a:lnTo>
                  <a:pt x="94487" y="0"/>
                </a:lnTo>
                <a:lnTo>
                  <a:pt x="94487" y="862583"/>
                </a:lnTo>
                <a:lnTo>
                  <a:pt x="0" y="862583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390858" y="2562339"/>
            <a:ext cx="103505" cy="871855"/>
          </a:xfrm>
          <a:custGeom>
            <a:avLst/>
            <a:gdLst/>
            <a:ahLst/>
            <a:cxnLst/>
            <a:rect l="l" t="t" r="r" b="b"/>
            <a:pathLst>
              <a:path w="103504" h="871854">
                <a:moveTo>
                  <a:pt x="103187" y="871537"/>
                </a:moveTo>
                <a:lnTo>
                  <a:pt x="0" y="871537"/>
                </a:lnTo>
                <a:lnTo>
                  <a:pt x="0" y="0"/>
                </a:lnTo>
                <a:lnTo>
                  <a:pt x="103187" y="0"/>
                </a:lnTo>
                <a:lnTo>
                  <a:pt x="103187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862012"/>
                </a:lnTo>
                <a:lnTo>
                  <a:pt x="4762" y="862012"/>
                </a:lnTo>
                <a:lnTo>
                  <a:pt x="9525" y="866775"/>
                </a:lnTo>
                <a:lnTo>
                  <a:pt x="103187" y="866775"/>
                </a:lnTo>
                <a:lnTo>
                  <a:pt x="103187" y="871537"/>
                </a:lnTo>
                <a:close/>
              </a:path>
              <a:path w="103504" h="871854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103504" h="871854">
                <a:moveTo>
                  <a:pt x="93662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93662" y="4762"/>
                </a:lnTo>
                <a:lnTo>
                  <a:pt x="93662" y="9524"/>
                </a:lnTo>
                <a:close/>
              </a:path>
              <a:path w="103504" h="871854">
                <a:moveTo>
                  <a:pt x="93662" y="866775"/>
                </a:moveTo>
                <a:lnTo>
                  <a:pt x="93662" y="4762"/>
                </a:lnTo>
                <a:lnTo>
                  <a:pt x="98425" y="9524"/>
                </a:lnTo>
                <a:lnTo>
                  <a:pt x="103187" y="9524"/>
                </a:lnTo>
                <a:lnTo>
                  <a:pt x="103187" y="862012"/>
                </a:lnTo>
                <a:lnTo>
                  <a:pt x="98425" y="862012"/>
                </a:lnTo>
                <a:lnTo>
                  <a:pt x="93662" y="866775"/>
                </a:lnTo>
                <a:close/>
              </a:path>
              <a:path w="103504" h="871854">
                <a:moveTo>
                  <a:pt x="103187" y="9524"/>
                </a:moveTo>
                <a:lnTo>
                  <a:pt x="98425" y="9524"/>
                </a:lnTo>
                <a:lnTo>
                  <a:pt x="93662" y="4762"/>
                </a:lnTo>
                <a:lnTo>
                  <a:pt x="103187" y="4762"/>
                </a:lnTo>
                <a:lnTo>
                  <a:pt x="103187" y="9524"/>
                </a:lnTo>
                <a:close/>
              </a:path>
              <a:path w="103504" h="871854">
                <a:moveTo>
                  <a:pt x="9525" y="866775"/>
                </a:moveTo>
                <a:lnTo>
                  <a:pt x="4762" y="862012"/>
                </a:lnTo>
                <a:lnTo>
                  <a:pt x="9525" y="862012"/>
                </a:lnTo>
                <a:lnTo>
                  <a:pt x="9525" y="866775"/>
                </a:lnTo>
                <a:close/>
              </a:path>
              <a:path w="103504" h="871854">
                <a:moveTo>
                  <a:pt x="93662" y="866775"/>
                </a:moveTo>
                <a:lnTo>
                  <a:pt x="9525" y="866775"/>
                </a:lnTo>
                <a:lnTo>
                  <a:pt x="9525" y="862012"/>
                </a:lnTo>
                <a:lnTo>
                  <a:pt x="93662" y="862012"/>
                </a:lnTo>
                <a:lnTo>
                  <a:pt x="93662" y="866775"/>
                </a:lnTo>
                <a:close/>
              </a:path>
              <a:path w="103504" h="871854">
                <a:moveTo>
                  <a:pt x="103187" y="866775"/>
                </a:moveTo>
                <a:lnTo>
                  <a:pt x="93662" y="866775"/>
                </a:lnTo>
                <a:lnTo>
                  <a:pt x="98425" y="862012"/>
                </a:lnTo>
                <a:lnTo>
                  <a:pt x="103187" y="862012"/>
                </a:lnTo>
                <a:lnTo>
                  <a:pt x="103187" y="866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231890" y="2772625"/>
            <a:ext cx="3306305" cy="34771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191243" y="2757601"/>
            <a:ext cx="288264" cy="28733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185821" y="2752839"/>
            <a:ext cx="298450" cy="295910"/>
          </a:xfrm>
          <a:custGeom>
            <a:avLst/>
            <a:gdLst/>
            <a:ahLst/>
            <a:cxnLst/>
            <a:rect l="l" t="t" r="r" b="b"/>
            <a:pathLst>
              <a:path w="298450" h="295910">
                <a:moveTo>
                  <a:pt x="164350" y="295909"/>
                </a:moveTo>
                <a:lnTo>
                  <a:pt x="133857" y="295909"/>
                </a:lnTo>
                <a:lnTo>
                  <a:pt x="111823" y="292099"/>
                </a:lnTo>
                <a:lnTo>
                  <a:pt x="104736" y="289559"/>
                </a:lnTo>
                <a:lnTo>
                  <a:pt x="91033" y="284479"/>
                </a:lnTo>
                <a:lnTo>
                  <a:pt x="84429" y="281939"/>
                </a:lnTo>
                <a:lnTo>
                  <a:pt x="78193" y="278129"/>
                </a:lnTo>
                <a:lnTo>
                  <a:pt x="71754" y="274319"/>
                </a:lnTo>
                <a:lnTo>
                  <a:pt x="38849" y="247649"/>
                </a:lnTo>
                <a:lnTo>
                  <a:pt x="29578" y="236219"/>
                </a:lnTo>
                <a:lnTo>
                  <a:pt x="25425" y="231139"/>
                </a:lnTo>
                <a:lnTo>
                  <a:pt x="4660" y="185419"/>
                </a:lnTo>
                <a:lnTo>
                  <a:pt x="0" y="147319"/>
                </a:lnTo>
                <a:lnTo>
                  <a:pt x="190" y="139699"/>
                </a:lnTo>
                <a:lnTo>
                  <a:pt x="6743" y="104139"/>
                </a:lnTo>
                <a:lnTo>
                  <a:pt x="9093" y="96519"/>
                </a:lnTo>
                <a:lnTo>
                  <a:pt x="29718" y="58419"/>
                </a:lnTo>
                <a:lnTo>
                  <a:pt x="60032" y="29209"/>
                </a:lnTo>
                <a:lnTo>
                  <a:pt x="65887" y="24129"/>
                </a:lnTo>
                <a:lnTo>
                  <a:pt x="71945" y="20319"/>
                </a:lnTo>
                <a:lnTo>
                  <a:pt x="78193" y="17779"/>
                </a:lnTo>
                <a:lnTo>
                  <a:pt x="84632" y="13969"/>
                </a:lnTo>
                <a:lnTo>
                  <a:pt x="91249" y="11429"/>
                </a:lnTo>
                <a:lnTo>
                  <a:pt x="111823" y="3809"/>
                </a:lnTo>
                <a:lnTo>
                  <a:pt x="134086" y="0"/>
                </a:lnTo>
                <a:lnTo>
                  <a:pt x="164592" y="0"/>
                </a:lnTo>
                <a:lnTo>
                  <a:pt x="186613" y="3809"/>
                </a:lnTo>
                <a:lnTo>
                  <a:pt x="200634" y="8889"/>
                </a:lnTo>
                <a:lnTo>
                  <a:pt x="142151" y="8889"/>
                </a:lnTo>
                <a:lnTo>
                  <a:pt x="134810" y="10159"/>
                </a:lnTo>
                <a:lnTo>
                  <a:pt x="128054" y="10159"/>
                </a:lnTo>
                <a:lnTo>
                  <a:pt x="120942" y="11429"/>
                </a:lnTo>
                <a:lnTo>
                  <a:pt x="121170" y="11429"/>
                </a:lnTo>
                <a:lnTo>
                  <a:pt x="114185" y="12699"/>
                </a:lnTo>
                <a:lnTo>
                  <a:pt x="114414" y="12699"/>
                </a:lnTo>
                <a:lnTo>
                  <a:pt x="107556" y="15239"/>
                </a:lnTo>
                <a:lnTo>
                  <a:pt x="107784" y="15239"/>
                </a:lnTo>
                <a:lnTo>
                  <a:pt x="101066" y="17779"/>
                </a:lnTo>
                <a:lnTo>
                  <a:pt x="101282" y="17779"/>
                </a:lnTo>
                <a:lnTo>
                  <a:pt x="94729" y="20319"/>
                </a:lnTo>
                <a:lnTo>
                  <a:pt x="94945" y="20319"/>
                </a:lnTo>
                <a:lnTo>
                  <a:pt x="88544" y="22859"/>
                </a:lnTo>
                <a:lnTo>
                  <a:pt x="88747" y="22859"/>
                </a:lnTo>
                <a:lnTo>
                  <a:pt x="82524" y="25399"/>
                </a:lnTo>
                <a:lnTo>
                  <a:pt x="82727" y="25399"/>
                </a:lnTo>
                <a:lnTo>
                  <a:pt x="76669" y="29209"/>
                </a:lnTo>
                <a:lnTo>
                  <a:pt x="76873" y="29209"/>
                </a:lnTo>
                <a:lnTo>
                  <a:pt x="71005" y="33019"/>
                </a:lnTo>
                <a:lnTo>
                  <a:pt x="71196" y="33019"/>
                </a:lnTo>
                <a:lnTo>
                  <a:pt x="65531" y="36829"/>
                </a:lnTo>
                <a:lnTo>
                  <a:pt x="65722" y="36829"/>
                </a:lnTo>
                <a:lnTo>
                  <a:pt x="60261" y="40639"/>
                </a:lnTo>
                <a:lnTo>
                  <a:pt x="60439" y="40639"/>
                </a:lnTo>
                <a:lnTo>
                  <a:pt x="55194" y="44449"/>
                </a:lnTo>
                <a:lnTo>
                  <a:pt x="55359" y="44449"/>
                </a:lnTo>
                <a:lnTo>
                  <a:pt x="50342" y="49529"/>
                </a:lnTo>
                <a:lnTo>
                  <a:pt x="50507" y="49529"/>
                </a:lnTo>
                <a:lnTo>
                  <a:pt x="45720" y="54609"/>
                </a:lnTo>
                <a:lnTo>
                  <a:pt x="45872" y="54609"/>
                </a:lnTo>
                <a:lnTo>
                  <a:pt x="41338" y="59689"/>
                </a:lnTo>
                <a:lnTo>
                  <a:pt x="41478" y="59689"/>
                </a:lnTo>
                <a:lnTo>
                  <a:pt x="37198" y="64769"/>
                </a:lnTo>
                <a:lnTo>
                  <a:pt x="33299" y="69849"/>
                </a:lnTo>
                <a:lnTo>
                  <a:pt x="33439" y="69849"/>
                </a:lnTo>
                <a:lnTo>
                  <a:pt x="29679" y="76199"/>
                </a:lnTo>
                <a:lnTo>
                  <a:pt x="26314" y="81279"/>
                </a:lnTo>
                <a:lnTo>
                  <a:pt x="23241" y="87629"/>
                </a:lnTo>
                <a:lnTo>
                  <a:pt x="20447" y="93979"/>
                </a:lnTo>
                <a:lnTo>
                  <a:pt x="17945" y="100329"/>
                </a:lnTo>
                <a:lnTo>
                  <a:pt x="15760" y="106679"/>
                </a:lnTo>
                <a:lnTo>
                  <a:pt x="13881" y="113029"/>
                </a:lnTo>
                <a:lnTo>
                  <a:pt x="12331" y="119379"/>
                </a:lnTo>
                <a:lnTo>
                  <a:pt x="11112" y="126999"/>
                </a:lnTo>
                <a:lnTo>
                  <a:pt x="10223" y="133349"/>
                </a:lnTo>
                <a:lnTo>
                  <a:pt x="9702" y="140969"/>
                </a:lnTo>
                <a:lnTo>
                  <a:pt x="9525" y="147319"/>
                </a:lnTo>
                <a:lnTo>
                  <a:pt x="9702" y="154939"/>
                </a:lnTo>
                <a:lnTo>
                  <a:pt x="10248" y="162559"/>
                </a:lnTo>
                <a:lnTo>
                  <a:pt x="10378" y="162559"/>
                </a:lnTo>
                <a:lnTo>
                  <a:pt x="11150" y="168909"/>
                </a:lnTo>
                <a:lnTo>
                  <a:pt x="12382" y="176529"/>
                </a:lnTo>
                <a:lnTo>
                  <a:pt x="12600" y="176529"/>
                </a:lnTo>
                <a:lnTo>
                  <a:pt x="13944" y="182879"/>
                </a:lnTo>
                <a:lnTo>
                  <a:pt x="15836" y="189229"/>
                </a:lnTo>
                <a:lnTo>
                  <a:pt x="18033" y="195579"/>
                </a:lnTo>
                <a:lnTo>
                  <a:pt x="20535" y="201929"/>
                </a:lnTo>
                <a:lnTo>
                  <a:pt x="23342" y="208279"/>
                </a:lnTo>
                <a:lnTo>
                  <a:pt x="26428" y="214629"/>
                </a:lnTo>
                <a:lnTo>
                  <a:pt x="27010" y="214629"/>
                </a:lnTo>
                <a:lnTo>
                  <a:pt x="29794" y="219709"/>
                </a:lnTo>
                <a:lnTo>
                  <a:pt x="33439" y="226059"/>
                </a:lnTo>
                <a:lnTo>
                  <a:pt x="34104" y="226059"/>
                </a:lnTo>
                <a:lnTo>
                  <a:pt x="37325" y="231139"/>
                </a:lnTo>
                <a:lnTo>
                  <a:pt x="41478" y="236219"/>
                </a:lnTo>
                <a:lnTo>
                  <a:pt x="41338" y="236219"/>
                </a:lnTo>
                <a:lnTo>
                  <a:pt x="45872" y="241299"/>
                </a:lnTo>
                <a:lnTo>
                  <a:pt x="45720" y="241299"/>
                </a:lnTo>
                <a:lnTo>
                  <a:pt x="50507" y="246379"/>
                </a:lnTo>
                <a:lnTo>
                  <a:pt x="50342" y="246379"/>
                </a:lnTo>
                <a:lnTo>
                  <a:pt x="55359" y="250189"/>
                </a:lnTo>
                <a:lnTo>
                  <a:pt x="55194" y="250189"/>
                </a:lnTo>
                <a:lnTo>
                  <a:pt x="60439" y="255269"/>
                </a:lnTo>
                <a:lnTo>
                  <a:pt x="60261" y="255269"/>
                </a:lnTo>
                <a:lnTo>
                  <a:pt x="65722" y="259079"/>
                </a:lnTo>
                <a:lnTo>
                  <a:pt x="65531" y="259079"/>
                </a:lnTo>
                <a:lnTo>
                  <a:pt x="71196" y="262889"/>
                </a:lnTo>
                <a:lnTo>
                  <a:pt x="71005" y="262889"/>
                </a:lnTo>
                <a:lnTo>
                  <a:pt x="76873" y="266699"/>
                </a:lnTo>
                <a:lnTo>
                  <a:pt x="76669" y="266699"/>
                </a:lnTo>
                <a:lnTo>
                  <a:pt x="82727" y="270509"/>
                </a:lnTo>
                <a:lnTo>
                  <a:pt x="82524" y="270509"/>
                </a:lnTo>
                <a:lnTo>
                  <a:pt x="88747" y="273049"/>
                </a:lnTo>
                <a:lnTo>
                  <a:pt x="88544" y="273049"/>
                </a:lnTo>
                <a:lnTo>
                  <a:pt x="94945" y="275589"/>
                </a:lnTo>
                <a:lnTo>
                  <a:pt x="94729" y="275589"/>
                </a:lnTo>
                <a:lnTo>
                  <a:pt x="101282" y="278129"/>
                </a:lnTo>
                <a:lnTo>
                  <a:pt x="101066" y="278129"/>
                </a:lnTo>
                <a:lnTo>
                  <a:pt x="107784" y="280669"/>
                </a:lnTo>
                <a:lnTo>
                  <a:pt x="107556" y="280669"/>
                </a:lnTo>
                <a:lnTo>
                  <a:pt x="114414" y="281939"/>
                </a:lnTo>
                <a:lnTo>
                  <a:pt x="114185" y="281939"/>
                </a:lnTo>
                <a:lnTo>
                  <a:pt x="121170" y="284479"/>
                </a:lnTo>
                <a:lnTo>
                  <a:pt x="120942" y="284479"/>
                </a:lnTo>
                <a:lnTo>
                  <a:pt x="128054" y="285749"/>
                </a:lnTo>
                <a:lnTo>
                  <a:pt x="134810" y="285749"/>
                </a:lnTo>
                <a:lnTo>
                  <a:pt x="142151" y="287019"/>
                </a:lnTo>
                <a:lnTo>
                  <a:pt x="200405" y="287019"/>
                </a:lnTo>
                <a:lnTo>
                  <a:pt x="186385" y="292099"/>
                </a:lnTo>
                <a:lnTo>
                  <a:pt x="164350" y="295909"/>
                </a:lnTo>
                <a:close/>
              </a:path>
              <a:path w="298450" h="295910">
                <a:moveTo>
                  <a:pt x="297662" y="162559"/>
                </a:moveTo>
                <a:lnTo>
                  <a:pt x="288188" y="162559"/>
                </a:lnTo>
                <a:lnTo>
                  <a:pt x="288747" y="154939"/>
                </a:lnTo>
                <a:lnTo>
                  <a:pt x="288925" y="147319"/>
                </a:lnTo>
                <a:lnTo>
                  <a:pt x="288734" y="140969"/>
                </a:lnTo>
                <a:lnTo>
                  <a:pt x="288188" y="133349"/>
                </a:lnTo>
                <a:lnTo>
                  <a:pt x="287299" y="126999"/>
                </a:lnTo>
                <a:lnTo>
                  <a:pt x="286054" y="119379"/>
                </a:lnTo>
                <a:lnTo>
                  <a:pt x="284492" y="113029"/>
                </a:lnTo>
                <a:lnTo>
                  <a:pt x="282613" y="106679"/>
                </a:lnTo>
                <a:lnTo>
                  <a:pt x="280403" y="100329"/>
                </a:lnTo>
                <a:lnTo>
                  <a:pt x="277901" y="93979"/>
                </a:lnTo>
                <a:lnTo>
                  <a:pt x="275107" y="87629"/>
                </a:lnTo>
                <a:lnTo>
                  <a:pt x="272008" y="81279"/>
                </a:lnTo>
                <a:lnTo>
                  <a:pt x="268643" y="76199"/>
                </a:lnTo>
                <a:lnTo>
                  <a:pt x="265010" y="69849"/>
                </a:lnTo>
                <a:lnTo>
                  <a:pt x="261111" y="64769"/>
                </a:lnTo>
                <a:lnTo>
                  <a:pt x="261251" y="64769"/>
                </a:lnTo>
                <a:lnTo>
                  <a:pt x="256959" y="59689"/>
                </a:lnTo>
                <a:lnTo>
                  <a:pt x="257098" y="59689"/>
                </a:lnTo>
                <a:lnTo>
                  <a:pt x="252564" y="54609"/>
                </a:lnTo>
                <a:lnTo>
                  <a:pt x="252717" y="54609"/>
                </a:lnTo>
                <a:lnTo>
                  <a:pt x="247929" y="49529"/>
                </a:lnTo>
                <a:lnTo>
                  <a:pt x="248094" y="49529"/>
                </a:lnTo>
                <a:lnTo>
                  <a:pt x="243077" y="44449"/>
                </a:lnTo>
                <a:lnTo>
                  <a:pt x="243243" y="44449"/>
                </a:lnTo>
                <a:lnTo>
                  <a:pt x="237998" y="40639"/>
                </a:lnTo>
                <a:lnTo>
                  <a:pt x="238175" y="40639"/>
                </a:lnTo>
                <a:lnTo>
                  <a:pt x="232727" y="36829"/>
                </a:lnTo>
                <a:lnTo>
                  <a:pt x="232905" y="36829"/>
                </a:lnTo>
                <a:lnTo>
                  <a:pt x="227241" y="33019"/>
                </a:lnTo>
                <a:lnTo>
                  <a:pt x="227431" y="33019"/>
                </a:lnTo>
                <a:lnTo>
                  <a:pt x="221564" y="29209"/>
                </a:lnTo>
                <a:lnTo>
                  <a:pt x="221767" y="29209"/>
                </a:lnTo>
                <a:lnTo>
                  <a:pt x="215722" y="25399"/>
                </a:lnTo>
                <a:lnTo>
                  <a:pt x="215912" y="25399"/>
                </a:lnTo>
                <a:lnTo>
                  <a:pt x="209689" y="22859"/>
                </a:lnTo>
                <a:lnTo>
                  <a:pt x="209892" y="22859"/>
                </a:lnTo>
                <a:lnTo>
                  <a:pt x="203504" y="20319"/>
                </a:lnTo>
                <a:lnTo>
                  <a:pt x="203707" y="20319"/>
                </a:lnTo>
                <a:lnTo>
                  <a:pt x="197154" y="17779"/>
                </a:lnTo>
                <a:lnTo>
                  <a:pt x="197370" y="17779"/>
                </a:lnTo>
                <a:lnTo>
                  <a:pt x="190665" y="15239"/>
                </a:lnTo>
                <a:lnTo>
                  <a:pt x="190880" y="15239"/>
                </a:lnTo>
                <a:lnTo>
                  <a:pt x="184035" y="12699"/>
                </a:lnTo>
                <a:lnTo>
                  <a:pt x="184264" y="12699"/>
                </a:lnTo>
                <a:lnTo>
                  <a:pt x="177266" y="11429"/>
                </a:lnTo>
                <a:lnTo>
                  <a:pt x="177507" y="11429"/>
                </a:lnTo>
                <a:lnTo>
                  <a:pt x="170383" y="10159"/>
                </a:lnTo>
                <a:lnTo>
                  <a:pt x="163626" y="10159"/>
                </a:lnTo>
                <a:lnTo>
                  <a:pt x="156298" y="8889"/>
                </a:lnTo>
                <a:lnTo>
                  <a:pt x="200634" y="8889"/>
                </a:lnTo>
                <a:lnTo>
                  <a:pt x="214007" y="13969"/>
                </a:lnTo>
                <a:lnTo>
                  <a:pt x="220446" y="17779"/>
                </a:lnTo>
                <a:lnTo>
                  <a:pt x="226695" y="20319"/>
                </a:lnTo>
                <a:lnTo>
                  <a:pt x="232740" y="25399"/>
                </a:lnTo>
                <a:lnTo>
                  <a:pt x="238582" y="29209"/>
                </a:lnTo>
                <a:lnTo>
                  <a:pt x="244221" y="33019"/>
                </a:lnTo>
                <a:lnTo>
                  <a:pt x="268858" y="59689"/>
                </a:lnTo>
                <a:lnTo>
                  <a:pt x="273011" y="64769"/>
                </a:lnTo>
                <a:lnTo>
                  <a:pt x="291769" y="104139"/>
                </a:lnTo>
                <a:lnTo>
                  <a:pt x="293776" y="110489"/>
                </a:lnTo>
                <a:lnTo>
                  <a:pt x="298450" y="147319"/>
                </a:lnTo>
                <a:lnTo>
                  <a:pt x="298246" y="154939"/>
                </a:lnTo>
                <a:lnTo>
                  <a:pt x="297662" y="162559"/>
                </a:lnTo>
                <a:close/>
              </a:path>
              <a:path w="298450" h="295910">
                <a:moveTo>
                  <a:pt x="10378" y="162559"/>
                </a:moveTo>
                <a:lnTo>
                  <a:pt x="10248" y="162559"/>
                </a:lnTo>
                <a:lnTo>
                  <a:pt x="10223" y="161289"/>
                </a:lnTo>
                <a:lnTo>
                  <a:pt x="10378" y="162559"/>
                </a:lnTo>
                <a:close/>
              </a:path>
              <a:path w="298450" h="295910">
                <a:moveTo>
                  <a:pt x="295609" y="176529"/>
                </a:moveTo>
                <a:lnTo>
                  <a:pt x="286054" y="176529"/>
                </a:lnTo>
                <a:lnTo>
                  <a:pt x="287324" y="168909"/>
                </a:lnTo>
                <a:lnTo>
                  <a:pt x="288213" y="161289"/>
                </a:lnTo>
                <a:lnTo>
                  <a:pt x="288188" y="162559"/>
                </a:lnTo>
                <a:lnTo>
                  <a:pt x="297662" y="162559"/>
                </a:lnTo>
                <a:lnTo>
                  <a:pt x="296710" y="170179"/>
                </a:lnTo>
                <a:lnTo>
                  <a:pt x="295609" y="176529"/>
                </a:lnTo>
                <a:close/>
              </a:path>
              <a:path w="298450" h="295910">
                <a:moveTo>
                  <a:pt x="12600" y="176529"/>
                </a:moveTo>
                <a:lnTo>
                  <a:pt x="12382" y="176529"/>
                </a:lnTo>
                <a:lnTo>
                  <a:pt x="12331" y="175259"/>
                </a:lnTo>
                <a:lnTo>
                  <a:pt x="12600" y="176529"/>
                </a:lnTo>
                <a:close/>
              </a:path>
              <a:path w="298450" h="295910">
                <a:moveTo>
                  <a:pt x="282346" y="214629"/>
                </a:moveTo>
                <a:lnTo>
                  <a:pt x="272008" y="214629"/>
                </a:lnTo>
                <a:lnTo>
                  <a:pt x="275208" y="208279"/>
                </a:lnTo>
                <a:lnTo>
                  <a:pt x="277990" y="201929"/>
                </a:lnTo>
                <a:lnTo>
                  <a:pt x="280492" y="195579"/>
                </a:lnTo>
                <a:lnTo>
                  <a:pt x="282676" y="189229"/>
                </a:lnTo>
                <a:lnTo>
                  <a:pt x="284556" y="182879"/>
                </a:lnTo>
                <a:lnTo>
                  <a:pt x="286105" y="175259"/>
                </a:lnTo>
                <a:lnTo>
                  <a:pt x="286054" y="176529"/>
                </a:lnTo>
                <a:lnTo>
                  <a:pt x="295609" y="176529"/>
                </a:lnTo>
                <a:lnTo>
                  <a:pt x="295389" y="177799"/>
                </a:lnTo>
                <a:lnTo>
                  <a:pt x="283667" y="212089"/>
                </a:lnTo>
                <a:lnTo>
                  <a:pt x="282346" y="214629"/>
                </a:lnTo>
                <a:close/>
              </a:path>
              <a:path w="298450" h="295910">
                <a:moveTo>
                  <a:pt x="27010" y="214629"/>
                </a:moveTo>
                <a:lnTo>
                  <a:pt x="26428" y="214629"/>
                </a:lnTo>
                <a:lnTo>
                  <a:pt x="26314" y="213359"/>
                </a:lnTo>
                <a:lnTo>
                  <a:pt x="27010" y="214629"/>
                </a:lnTo>
                <a:close/>
              </a:path>
              <a:path w="298450" h="295910">
                <a:moveTo>
                  <a:pt x="275993" y="226059"/>
                </a:moveTo>
                <a:lnTo>
                  <a:pt x="265010" y="226059"/>
                </a:lnTo>
                <a:lnTo>
                  <a:pt x="268770" y="219709"/>
                </a:lnTo>
                <a:lnTo>
                  <a:pt x="272122" y="213359"/>
                </a:lnTo>
                <a:lnTo>
                  <a:pt x="272008" y="214629"/>
                </a:lnTo>
                <a:lnTo>
                  <a:pt x="282346" y="214629"/>
                </a:lnTo>
                <a:lnTo>
                  <a:pt x="280365" y="218439"/>
                </a:lnTo>
                <a:lnTo>
                  <a:pt x="276771" y="224789"/>
                </a:lnTo>
                <a:lnTo>
                  <a:pt x="275993" y="226059"/>
                </a:lnTo>
                <a:close/>
              </a:path>
              <a:path w="298450" h="295910">
                <a:moveTo>
                  <a:pt x="34104" y="226059"/>
                </a:moveTo>
                <a:lnTo>
                  <a:pt x="33439" y="226059"/>
                </a:lnTo>
                <a:lnTo>
                  <a:pt x="33299" y="224789"/>
                </a:lnTo>
                <a:lnTo>
                  <a:pt x="34104" y="226059"/>
                </a:lnTo>
                <a:close/>
              </a:path>
              <a:path w="298450" h="295910">
                <a:moveTo>
                  <a:pt x="200405" y="287019"/>
                </a:moveTo>
                <a:lnTo>
                  <a:pt x="156298" y="287019"/>
                </a:lnTo>
                <a:lnTo>
                  <a:pt x="163626" y="285749"/>
                </a:lnTo>
                <a:lnTo>
                  <a:pt x="170383" y="285749"/>
                </a:lnTo>
                <a:lnTo>
                  <a:pt x="177507" y="284479"/>
                </a:lnTo>
                <a:lnTo>
                  <a:pt x="177266" y="284479"/>
                </a:lnTo>
                <a:lnTo>
                  <a:pt x="184264" y="281939"/>
                </a:lnTo>
                <a:lnTo>
                  <a:pt x="184035" y="281939"/>
                </a:lnTo>
                <a:lnTo>
                  <a:pt x="190880" y="280669"/>
                </a:lnTo>
                <a:lnTo>
                  <a:pt x="190665" y="280669"/>
                </a:lnTo>
                <a:lnTo>
                  <a:pt x="197370" y="278129"/>
                </a:lnTo>
                <a:lnTo>
                  <a:pt x="197154" y="278129"/>
                </a:lnTo>
                <a:lnTo>
                  <a:pt x="203707" y="275589"/>
                </a:lnTo>
                <a:lnTo>
                  <a:pt x="203504" y="275589"/>
                </a:lnTo>
                <a:lnTo>
                  <a:pt x="209892" y="273049"/>
                </a:lnTo>
                <a:lnTo>
                  <a:pt x="209689" y="273049"/>
                </a:lnTo>
                <a:lnTo>
                  <a:pt x="215912" y="270509"/>
                </a:lnTo>
                <a:lnTo>
                  <a:pt x="215722" y="270509"/>
                </a:lnTo>
                <a:lnTo>
                  <a:pt x="221767" y="266699"/>
                </a:lnTo>
                <a:lnTo>
                  <a:pt x="221564" y="266699"/>
                </a:lnTo>
                <a:lnTo>
                  <a:pt x="227431" y="262889"/>
                </a:lnTo>
                <a:lnTo>
                  <a:pt x="227241" y="262889"/>
                </a:lnTo>
                <a:lnTo>
                  <a:pt x="232905" y="259079"/>
                </a:lnTo>
                <a:lnTo>
                  <a:pt x="232727" y="259079"/>
                </a:lnTo>
                <a:lnTo>
                  <a:pt x="238175" y="255269"/>
                </a:lnTo>
                <a:lnTo>
                  <a:pt x="237998" y="255269"/>
                </a:lnTo>
                <a:lnTo>
                  <a:pt x="243243" y="250189"/>
                </a:lnTo>
                <a:lnTo>
                  <a:pt x="243077" y="250189"/>
                </a:lnTo>
                <a:lnTo>
                  <a:pt x="248094" y="246379"/>
                </a:lnTo>
                <a:lnTo>
                  <a:pt x="247929" y="246379"/>
                </a:lnTo>
                <a:lnTo>
                  <a:pt x="252717" y="241299"/>
                </a:lnTo>
                <a:lnTo>
                  <a:pt x="252564" y="241299"/>
                </a:lnTo>
                <a:lnTo>
                  <a:pt x="257098" y="236219"/>
                </a:lnTo>
                <a:lnTo>
                  <a:pt x="256959" y="236219"/>
                </a:lnTo>
                <a:lnTo>
                  <a:pt x="261251" y="231139"/>
                </a:lnTo>
                <a:lnTo>
                  <a:pt x="261111" y="231139"/>
                </a:lnTo>
                <a:lnTo>
                  <a:pt x="265137" y="224789"/>
                </a:lnTo>
                <a:lnTo>
                  <a:pt x="265010" y="226059"/>
                </a:lnTo>
                <a:lnTo>
                  <a:pt x="275993" y="226059"/>
                </a:lnTo>
                <a:lnTo>
                  <a:pt x="272884" y="231139"/>
                </a:lnTo>
                <a:lnTo>
                  <a:pt x="268719" y="236219"/>
                </a:lnTo>
                <a:lnTo>
                  <a:pt x="264286" y="242569"/>
                </a:lnTo>
                <a:lnTo>
                  <a:pt x="226695" y="274319"/>
                </a:lnTo>
                <a:lnTo>
                  <a:pt x="213804" y="281939"/>
                </a:lnTo>
                <a:lnTo>
                  <a:pt x="200405" y="287019"/>
                </a:lnTo>
                <a:close/>
              </a:path>
              <a:path w="298450" h="295910">
                <a:moveTo>
                  <a:pt x="135051" y="285749"/>
                </a:moveTo>
                <a:lnTo>
                  <a:pt x="128054" y="285749"/>
                </a:lnTo>
                <a:lnTo>
                  <a:pt x="127812" y="284479"/>
                </a:lnTo>
                <a:lnTo>
                  <a:pt x="135051" y="285749"/>
                </a:lnTo>
                <a:close/>
              </a:path>
              <a:path w="298450" h="295910">
                <a:moveTo>
                  <a:pt x="170383" y="285749"/>
                </a:moveTo>
                <a:lnTo>
                  <a:pt x="163398" y="285749"/>
                </a:lnTo>
                <a:lnTo>
                  <a:pt x="170624" y="284479"/>
                </a:lnTo>
                <a:lnTo>
                  <a:pt x="170383" y="285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161532" y="2564892"/>
            <a:ext cx="94615" cy="862965"/>
          </a:xfrm>
          <a:custGeom>
            <a:avLst/>
            <a:gdLst/>
            <a:ahLst/>
            <a:cxnLst/>
            <a:rect l="l" t="t" r="r" b="b"/>
            <a:pathLst>
              <a:path w="94614" h="862964">
                <a:moveTo>
                  <a:pt x="0" y="862583"/>
                </a:moveTo>
                <a:lnTo>
                  <a:pt x="0" y="0"/>
                </a:lnTo>
                <a:lnTo>
                  <a:pt x="94487" y="0"/>
                </a:lnTo>
                <a:lnTo>
                  <a:pt x="94487" y="862583"/>
                </a:lnTo>
                <a:lnTo>
                  <a:pt x="0" y="862583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156871" y="2560751"/>
            <a:ext cx="103505" cy="871855"/>
          </a:xfrm>
          <a:custGeom>
            <a:avLst/>
            <a:gdLst/>
            <a:ahLst/>
            <a:cxnLst/>
            <a:rect l="l" t="t" r="r" b="b"/>
            <a:pathLst>
              <a:path w="103504" h="871854">
                <a:moveTo>
                  <a:pt x="103187" y="871537"/>
                </a:moveTo>
                <a:lnTo>
                  <a:pt x="0" y="871537"/>
                </a:lnTo>
                <a:lnTo>
                  <a:pt x="0" y="0"/>
                </a:lnTo>
                <a:lnTo>
                  <a:pt x="103187" y="0"/>
                </a:lnTo>
                <a:lnTo>
                  <a:pt x="103187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862012"/>
                </a:lnTo>
                <a:lnTo>
                  <a:pt x="4762" y="862012"/>
                </a:lnTo>
                <a:lnTo>
                  <a:pt x="9525" y="866775"/>
                </a:lnTo>
                <a:lnTo>
                  <a:pt x="103187" y="866775"/>
                </a:lnTo>
                <a:lnTo>
                  <a:pt x="103187" y="871537"/>
                </a:lnTo>
                <a:close/>
              </a:path>
              <a:path w="103504" h="871854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103504" h="871854">
                <a:moveTo>
                  <a:pt x="93662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93662" y="4762"/>
                </a:lnTo>
                <a:lnTo>
                  <a:pt x="93662" y="9524"/>
                </a:lnTo>
                <a:close/>
              </a:path>
              <a:path w="103504" h="871854">
                <a:moveTo>
                  <a:pt x="93662" y="866775"/>
                </a:moveTo>
                <a:lnTo>
                  <a:pt x="93662" y="4762"/>
                </a:lnTo>
                <a:lnTo>
                  <a:pt x="98425" y="9524"/>
                </a:lnTo>
                <a:lnTo>
                  <a:pt x="103187" y="9524"/>
                </a:lnTo>
                <a:lnTo>
                  <a:pt x="103187" y="862012"/>
                </a:lnTo>
                <a:lnTo>
                  <a:pt x="98425" y="862012"/>
                </a:lnTo>
                <a:lnTo>
                  <a:pt x="93662" y="866775"/>
                </a:lnTo>
                <a:close/>
              </a:path>
              <a:path w="103504" h="871854">
                <a:moveTo>
                  <a:pt x="103187" y="9524"/>
                </a:moveTo>
                <a:lnTo>
                  <a:pt x="98425" y="9524"/>
                </a:lnTo>
                <a:lnTo>
                  <a:pt x="93662" y="4762"/>
                </a:lnTo>
                <a:lnTo>
                  <a:pt x="103187" y="4762"/>
                </a:lnTo>
                <a:lnTo>
                  <a:pt x="103187" y="9524"/>
                </a:lnTo>
                <a:close/>
              </a:path>
              <a:path w="103504" h="871854">
                <a:moveTo>
                  <a:pt x="9525" y="866775"/>
                </a:moveTo>
                <a:lnTo>
                  <a:pt x="4762" y="862012"/>
                </a:lnTo>
                <a:lnTo>
                  <a:pt x="9525" y="862012"/>
                </a:lnTo>
                <a:lnTo>
                  <a:pt x="9525" y="866775"/>
                </a:lnTo>
                <a:close/>
              </a:path>
              <a:path w="103504" h="871854">
                <a:moveTo>
                  <a:pt x="93662" y="866775"/>
                </a:moveTo>
                <a:lnTo>
                  <a:pt x="9525" y="866775"/>
                </a:lnTo>
                <a:lnTo>
                  <a:pt x="9525" y="862012"/>
                </a:lnTo>
                <a:lnTo>
                  <a:pt x="93662" y="862012"/>
                </a:lnTo>
                <a:lnTo>
                  <a:pt x="93662" y="866775"/>
                </a:lnTo>
                <a:close/>
              </a:path>
              <a:path w="103504" h="871854">
                <a:moveTo>
                  <a:pt x="103187" y="866775"/>
                </a:moveTo>
                <a:lnTo>
                  <a:pt x="93662" y="866775"/>
                </a:lnTo>
                <a:lnTo>
                  <a:pt x="98425" y="862012"/>
                </a:lnTo>
                <a:lnTo>
                  <a:pt x="103187" y="862012"/>
                </a:lnTo>
                <a:lnTo>
                  <a:pt x="103187" y="866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539570" y="3266414"/>
            <a:ext cx="3709035" cy="128905"/>
          </a:xfrm>
          <a:custGeom>
            <a:avLst/>
            <a:gdLst/>
            <a:ahLst/>
            <a:cxnLst/>
            <a:rect l="l" t="t" r="r" b="b"/>
            <a:pathLst>
              <a:path w="3709034" h="128904">
                <a:moveTo>
                  <a:pt x="3683919" y="78549"/>
                </a:moveTo>
                <a:lnTo>
                  <a:pt x="3680053" y="78549"/>
                </a:lnTo>
                <a:lnTo>
                  <a:pt x="3680053" y="49974"/>
                </a:lnTo>
                <a:lnTo>
                  <a:pt x="3627206" y="49951"/>
                </a:lnTo>
                <a:lnTo>
                  <a:pt x="3587140" y="26555"/>
                </a:lnTo>
                <a:lnTo>
                  <a:pt x="3580066" y="14147"/>
                </a:lnTo>
                <a:lnTo>
                  <a:pt x="3580383" y="11188"/>
                </a:lnTo>
                <a:lnTo>
                  <a:pt x="3592931" y="0"/>
                </a:lnTo>
                <a:lnTo>
                  <a:pt x="3595916" y="25"/>
                </a:lnTo>
                <a:lnTo>
                  <a:pt x="3598837" y="660"/>
                </a:lnTo>
                <a:lnTo>
                  <a:pt x="3601554" y="1879"/>
                </a:lnTo>
                <a:lnTo>
                  <a:pt x="3708412" y="64274"/>
                </a:lnTo>
                <a:lnTo>
                  <a:pt x="3683919" y="78549"/>
                </a:lnTo>
                <a:close/>
              </a:path>
              <a:path w="3709034" h="128904">
                <a:moveTo>
                  <a:pt x="3627206" y="78526"/>
                </a:moveTo>
                <a:lnTo>
                  <a:pt x="0" y="76974"/>
                </a:lnTo>
                <a:lnTo>
                  <a:pt x="12" y="48399"/>
                </a:lnTo>
                <a:lnTo>
                  <a:pt x="3627206" y="49951"/>
                </a:lnTo>
                <a:lnTo>
                  <a:pt x="3651698" y="64253"/>
                </a:lnTo>
                <a:lnTo>
                  <a:pt x="3627206" y="78526"/>
                </a:lnTo>
                <a:close/>
              </a:path>
              <a:path w="3709034" h="128904">
                <a:moveTo>
                  <a:pt x="3651698" y="64253"/>
                </a:moveTo>
                <a:lnTo>
                  <a:pt x="3627206" y="49951"/>
                </a:lnTo>
                <a:lnTo>
                  <a:pt x="3680053" y="49974"/>
                </a:lnTo>
                <a:lnTo>
                  <a:pt x="3680053" y="51917"/>
                </a:lnTo>
                <a:lnTo>
                  <a:pt x="3672865" y="51917"/>
                </a:lnTo>
                <a:lnTo>
                  <a:pt x="3651698" y="64253"/>
                </a:lnTo>
                <a:close/>
              </a:path>
              <a:path w="3709034" h="128904">
                <a:moveTo>
                  <a:pt x="3672852" y="76606"/>
                </a:moveTo>
                <a:lnTo>
                  <a:pt x="3651698" y="64253"/>
                </a:lnTo>
                <a:lnTo>
                  <a:pt x="3672865" y="51917"/>
                </a:lnTo>
                <a:lnTo>
                  <a:pt x="3672852" y="76606"/>
                </a:lnTo>
                <a:close/>
              </a:path>
              <a:path w="3709034" h="128904">
                <a:moveTo>
                  <a:pt x="3680053" y="76606"/>
                </a:moveTo>
                <a:lnTo>
                  <a:pt x="3672852" y="76606"/>
                </a:lnTo>
                <a:lnTo>
                  <a:pt x="3672865" y="51917"/>
                </a:lnTo>
                <a:lnTo>
                  <a:pt x="3680053" y="51917"/>
                </a:lnTo>
                <a:lnTo>
                  <a:pt x="3680053" y="76606"/>
                </a:lnTo>
                <a:close/>
              </a:path>
              <a:path w="3709034" h="128904">
                <a:moveTo>
                  <a:pt x="3680053" y="78549"/>
                </a:moveTo>
                <a:lnTo>
                  <a:pt x="3627206" y="78526"/>
                </a:lnTo>
                <a:lnTo>
                  <a:pt x="3651698" y="64253"/>
                </a:lnTo>
                <a:lnTo>
                  <a:pt x="3672852" y="76606"/>
                </a:lnTo>
                <a:lnTo>
                  <a:pt x="3680053" y="76606"/>
                </a:lnTo>
                <a:lnTo>
                  <a:pt x="3680053" y="78549"/>
                </a:lnTo>
                <a:close/>
              </a:path>
              <a:path w="3709034" h="128904">
                <a:moveTo>
                  <a:pt x="3592868" y="128447"/>
                </a:moveTo>
                <a:lnTo>
                  <a:pt x="3580015" y="114287"/>
                </a:lnTo>
                <a:lnTo>
                  <a:pt x="3580320" y="111315"/>
                </a:lnTo>
                <a:lnTo>
                  <a:pt x="3627206" y="78526"/>
                </a:lnTo>
                <a:lnTo>
                  <a:pt x="3683919" y="78549"/>
                </a:lnTo>
                <a:lnTo>
                  <a:pt x="3601504" y="126580"/>
                </a:lnTo>
                <a:lnTo>
                  <a:pt x="3598773" y="127800"/>
                </a:lnTo>
                <a:lnTo>
                  <a:pt x="3595852" y="128435"/>
                </a:lnTo>
                <a:lnTo>
                  <a:pt x="3592868" y="1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11023358" y="3240595"/>
            <a:ext cx="222885" cy="558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00" spc="-5" i="1">
                <a:latin typeface="Times New Roman"/>
                <a:cs typeface="Times New Roman"/>
              </a:rPr>
              <a:t>x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高中物</a:t>
            </a:r>
            <a:r>
              <a:rPr dirty="0" spc="-10"/>
              <a:t>理</a:t>
            </a:r>
          </a:p>
        </p:txBody>
      </p:sp>
      <p:sp>
        <p:nvSpPr>
          <p:cNvPr id="3" name="object 3"/>
          <p:cNvSpPr/>
          <p:nvPr/>
        </p:nvSpPr>
        <p:spPr>
          <a:xfrm>
            <a:off x="420306" y="1105103"/>
            <a:ext cx="4203700" cy="722630"/>
          </a:xfrm>
          <a:custGeom>
            <a:avLst/>
            <a:gdLst/>
            <a:ahLst/>
            <a:cxnLst/>
            <a:rect l="l" t="t" r="r" b="b"/>
            <a:pathLst>
              <a:path w="4203700" h="722630">
                <a:moveTo>
                  <a:pt x="4203700" y="722528"/>
                </a:moveTo>
                <a:lnTo>
                  <a:pt x="0" y="722528"/>
                </a:lnTo>
                <a:lnTo>
                  <a:pt x="0" y="0"/>
                </a:lnTo>
                <a:lnTo>
                  <a:pt x="4203700" y="0"/>
                </a:lnTo>
                <a:lnTo>
                  <a:pt x="4203700" y="38099"/>
                </a:lnTo>
                <a:lnTo>
                  <a:pt x="76200" y="38099"/>
                </a:lnTo>
                <a:lnTo>
                  <a:pt x="38100" y="76199"/>
                </a:lnTo>
                <a:lnTo>
                  <a:pt x="76200" y="76199"/>
                </a:lnTo>
                <a:lnTo>
                  <a:pt x="76200" y="646328"/>
                </a:lnTo>
                <a:lnTo>
                  <a:pt x="38100" y="646328"/>
                </a:lnTo>
                <a:lnTo>
                  <a:pt x="76200" y="684428"/>
                </a:lnTo>
                <a:lnTo>
                  <a:pt x="4203700" y="684428"/>
                </a:lnTo>
                <a:lnTo>
                  <a:pt x="4203700" y="722528"/>
                </a:lnTo>
                <a:close/>
              </a:path>
              <a:path w="4203700" h="722630">
                <a:moveTo>
                  <a:pt x="76200" y="76199"/>
                </a:moveTo>
                <a:lnTo>
                  <a:pt x="38100" y="76199"/>
                </a:lnTo>
                <a:lnTo>
                  <a:pt x="76200" y="38099"/>
                </a:lnTo>
                <a:lnTo>
                  <a:pt x="76200" y="76199"/>
                </a:lnTo>
                <a:close/>
              </a:path>
              <a:path w="4203700" h="722630">
                <a:moveTo>
                  <a:pt x="4127500" y="76199"/>
                </a:moveTo>
                <a:lnTo>
                  <a:pt x="76200" y="76199"/>
                </a:lnTo>
                <a:lnTo>
                  <a:pt x="76200" y="38099"/>
                </a:lnTo>
                <a:lnTo>
                  <a:pt x="4127500" y="38099"/>
                </a:lnTo>
                <a:lnTo>
                  <a:pt x="4127500" y="76199"/>
                </a:lnTo>
                <a:close/>
              </a:path>
              <a:path w="4203700" h="722630">
                <a:moveTo>
                  <a:pt x="4127500" y="684428"/>
                </a:moveTo>
                <a:lnTo>
                  <a:pt x="4127500" y="38099"/>
                </a:lnTo>
                <a:lnTo>
                  <a:pt x="4165600" y="76199"/>
                </a:lnTo>
                <a:lnTo>
                  <a:pt x="4203700" y="76199"/>
                </a:lnTo>
                <a:lnTo>
                  <a:pt x="4203700" y="646328"/>
                </a:lnTo>
                <a:lnTo>
                  <a:pt x="4165600" y="646328"/>
                </a:lnTo>
                <a:lnTo>
                  <a:pt x="4127500" y="684428"/>
                </a:lnTo>
                <a:close/>
              </a:path>
              <a:path w="4203700" h="722630">
                <a:moveTo>
                  <a:pt x="4203700" y="76199"/>
                </a:moveTo>
                <a:lnTo>
                  <a:pt x="4165600" y="76199"/>
                </a:lnTo>
                <a:lnTo>
                  <a:pt x="4127500" y="38099"/>
                </a:lnTo>
                <a:lnTo>
                  <a:pt x="4203700" y="38099"/>
                </a:lnTo>
                <a:lnTo>
                  <a:pt x="4203700" y="76199"/>
                </a:lnTo>
                <a:close/>
              </a:path>
              <a:path w="4203700" h="722630">
                <a:moveTo>
                  <a:pt x="76200" y="684428"/>
                </a:moveTo>
                <a:lnTo>
                  <a:pt x="38100" y="646328"/>
                </a:lnTo>
                <a:lnTo>
                  <a:pt x="76200" y="646328"/>
                </a:lnTo>
                <a:lnTo>
                  <a:pt x="76200" y="684428"/>
                </a:lnTo>
                <a:close/>
              </a:path>
              <a:path w="4203700" h="722630">
                <a:moveTo>
                  <a:pt x="4127500" y="684428"/>
                </a:moveTo>
                <a:lnTo>
                  <a:pt x="76200" y="684428"/>
                </a:lnTo>
                <a:lnTo>
                  <a:pt x="76200" y="646328"/>
                </a:lnTo>
                <a:lnTo>
                  <a:pt x="4127500" y="646328"/>
                </a:lnTo>
                <a:lnTo>
                  <a:pt x="4127500" y="684428"/>
                </a:lnTo>
                <a:close/>
              </a:path>
              <a:path w="4203700" h="722630">
                <a:moveTo>
                  <a:pt x="4203700" y="684428"/>
                </a:moveTo>
                <a:lnTo>
                  <a:pt x="4127500" y="684428"/>
                </a:lnTo>
                <a:lnTo>
                  <a:pt x="4165600" y="646328"/>
                </a:lnTo>
                <a:lnTo>
                  <a:pt x="4203700" y="646328"/>
                </a:lnTo>
                <a:lnTo>
                  <a:pt x="4203700" y="68442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37615" y="1234147"/>
            <a:ext cx="3223933" cy="515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93038" y="3692271"/>
            <a:ext cx="3368865" cy="407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25423" y="4281258"/>
            <a:ext cx="157670" cy="336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19098" y="4257763"/>
            <a:ext cx="10347515" cy="4116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94308" y="4685119"/>
            <a:ext cx="876490" cy="4078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0892" y="5249443"/>
            <a:ext cx="230695" cy="3348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00442" y="5224043"/>
            <a:ext cx="8327580" cy="4116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943718" y="3027997"/>
            <a:ext cx="190753" cy="2669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86722" y="2945358"/>
            <a:ext cx="1111250" cy="0"/>
          </a:xfrm>
          <a:custGeom>
            <a:avLst/>
            <a:gdLst/>
            <a:ahLst/>
            <a:cxnLst/>
            <a:rect l="l" t="t" r="r" b="b"/>
            <a:pathLst>
              <a:path w="1111250" h="0">
                <a:moveTo>
                  <a:pt x="0" y="0"/>
                </a:moveTo>
                <a:lnTo>
                  <a:pt x="111107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86722" y="2803918"/>
            <a:ext cx="0" cy="143510"/>
          </a:xfrm>
          <a:custGeom>
            <a:avLst/>
            <a:gdLst/>
            <a:ahLst/>
            <a:cxnLst/>
            <a:rect l="l" t="t" r="r" b="b"/>
            <a:pathLst>
              <a:path w="0" h="143510">
                <a:moveTo>
                  <a:pt x="0" y="0"/>
                </a:moveTo>
                <a:lnTo>
                  <a:pt x="0" y="14302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08867" y="2803918"/>
            <a:ext cx="0" cy="143510"/>
          </a:xfrm>
          <a:custGeom>
            <a:avLst/>
            <a:gdLst/>
            <a:ahLst/>
            <a:cxnLst/>
            <a:rect l="l" t="t" r="r" b="b"/>
            <a:pathLst>
              <a:path w="0" h="143510">
                <a:moveTo>
                  <a:pt x="0" y="0"/>
                </a:moveTo>
                <a:lnTo>
                  <a:pt x="0" y="14302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97794" y="2802331"/>
            <a:ext cx="0" cy="143510"/>
          </a:xfrm>
          <a:custGeom>
            <a:avLst/>
            <a:gdLst/>
            <a:ahLst/>
            <a:cxnLst/>
            <a:rect l="l" t="t" r="r" b="b"/>
            <a:pathLst>
              <a:path w="0" h="143510">
                <a:moveTo>
                  <a:pt x="0" y="0"/>
                </a:moveTo>
                <a:lnTo>
                  <a:pt x="0" y="14302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16263" y="3016504"/>
            <a:ext cx="388988" cy="2824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61000" y="3034360"/>
            <a:ext cx="211937" cy="2645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97794" y="2945358"/>
            <a:ext cx="1111250" cy="0"/>
          </a:xfrm>
          <a:custGeom>
            <a:avLst/>
            <a:gdLst/>
            <a:ahLst/>
            <a:cxnLst/>
            <a:rect l="l" t="t" r="r" b="b"/>
            <a:pathLst>
              <a:path w="1111250" h="0">
                <a:moveTo>
                  <a:pt x="0" y="0"/>
                </a:moveTo>
                <a:lnTo>
                  <a:pt x="111107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0247" y="2569730"/>
            <a:ext cx="5137150" cy="0"/>
          </a:xfrm>
          <a:custGeom>
            <a:avLst/>
            <a:gdLst/>
            <a:ahLst/>
            <a:cxnLst/>
            <a:rect l="l" t="t" r="r" b="b"/>
            <a:pathLst>
              <a:path w="5137150" h="0">
                <a:moveTo>
                  <a:pt x="0" y="0"/>
                </a:moveTo>
                <a:lnTo>
                  <a:pt x="513678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050279" y="2188464"/>
            <a:ext cx="93345" cy="861060"/>
          </a:xfrm>
          <a:custGeom>
            <a:avLst/>
            <a:gdLst/>
            <a:ahLst/>
            <a:cxnLst/>
            <a:rect l="l" t="t" r="r" b="b"/>
            <a:pathLst>
              <a:path w="93345" h="861060">
                <a:moveTo>
                  <a:pt x="0" y="861060"/>
                </a:moveTo>
                <a:lnTo>
                  <a:pt x="0" y="0"/>
                </a:lnTo>
                <a:lnTo>
                  <a:pt x="92964" y="0"/>
                </a:lnTo>
                <a:lnTo>
                  <a:pt x="92964" y="861060"/>
                </a:lnTo>
                <a:lnTo>
                  <a:pt x="0" y="861060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045085" y="2183193"/>
            <a:ext cx="103505" cy="871855"/>
          </a:xfrm>
          <a:custGeom>
            <a:avLst/>
            <a:gdLst/>
            <a:ahLst/>
            <a:cxnLst/>
            <a:rect l="l" t="t" r="r" b="b"/>
            <a:pathLst>
              <a:path w="103504" h="871855">
                <a:moveTo>
                  <a:pt x="103187" y="871550"/>
                </a:moveTo>
                <a:lnTo>
                  <a:pt x="0" y="871550"/>
                </a:lnTo>
                <a:lnTo>
                  <a:pt x="0" y="0"/>
                </a:lnTo>
                <a:lnTo>
                  <a:pt x="103187" y="0"/>
                </a:lnTo>
                <a:lnTo>
                  <a:pt x="10318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862025"/>
                </a:lnTo>
                <a:lnTo>
                  <a:pt x="4762" y="862025"/>
                </a:lnTo>
                <a:lnTo>
                  <a:pt x="9525" y="866787"/>
                </a:lnTo>
                <a:lnTo>
                  <a:pt x="103187" y="866787"/>
                </a:lnTo>
                <a:lnTo>
                  <a:pt x="103187" y="871550"/>
                </a:lnTo>
                <a:close/>
              </a:path>
              <a:path w="103504" h="87185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3504" h="871855">
                <a:moveTo>
                  <a:pt x="9366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3662" y="4762"/>
                </a:lnTo>
                <a:lnTo>
                  <a:pt x="93662" y="9525"/>
                </a:lnTo>
                <a:close/>
              </a:path>
              <a:path w="103504" h="871855">
                <a:moveTo>
                  <a:pt x="93662" y="866787"/>
                </a:moveTo>
                <a:lnTo>
                  <a:pt x="93662" y="4762"/>
                </a:lnTo>
                <a:lnTo>
                  <a:pt x="98425" y="9525"/>
                </a:lnTo>
                <a:lnTo>
                  <a:pt x="103187" y="9525"/>
                </a:lnTo>
                <a:lnTo>
                  <a:pt x="103187" y="862025"/>
                </a:lnTo>
                <a:lnTo>
                  <a:pt x="98425" y="862025"/>
                </a:lnTo>
                <a:lnTo>
                  <a:pt x="93662" y="866787"/>
                </a:lnTo>
                <a:close/>
              </a:path>
              <a:path w="103504" h="871855">
                <a:moveTo>
                  <a:pt x="103187" y="9525"/>
                </a:moveTo>
                <a:lnTo>
                  <a:pt x="98425" y="9525"/>
                </a:lnTo>
                <a:lnTo>
                  <a:pt x="93662" y="4762"/>
                </a:lnTo>
                <a:lnTo>
                  <a:pt x="103187" y="4762"/>
                </a:lnTo>
                <a:lnTo>
                  <a:pt x="103187" y="9525"/>
                </a:lnTo>
                <a:close/>
              </a:path>
              <a:path w="103504" h="871855">
                <a:moveTo>
                  <a:pt x="9525" y="866787"/>
                </a:moveTo>
                <a:lnTo>
                  <a:pt x="4762" y="862025"/>
                </a:lnTo>
                <a:lnTo>
                  <a:pt x="9525" y="862025"/>
                </a:lnTo>
                <a:lnTo>
                  <a:pt x="9525" y="866787"/>
                </a:lnTo>
                <a:close/>
              </a:path>
              <a:path w="103504" h="871855">
                <a:moveTo>
                  <a:pt x="93662" y="866787"/>
                </a:moveTo>
                <a:lnTo>
                  <a:pt x="9525" y="866787"/>
                </a:lnTo>
                <a:lnTo>
                  <a:pt x="9525" y="862025"/>
                </a:lnTo>
                <a:lnTo>
                  <a:pt x="93662" y="862025"/>
                </a:lnTo>
                <a:lnTo>
                  <a:pt x="93662" y="866787"/>
                </a:lnTo>
                <a:close/>
              </a:path>
              <a:path w="103504" h="871855">
                <a:moveTo>
                  <a:pt x="103187" y="866787"/>
                </a:moveTo>
                <a:lnTo>
                  <a:pt x="93662" y="866787"/>
                </a:lnTo>
                <a:lnTo>
                  <a:pt x="98425" y="862025"/>
                </a:lnTo>
                <a:lnTo>
                  <a:pt x="103187" y="862025"/>
                </a:lnTo>
                <a:lnTo>
                  <a:pt x="103187" y="866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86117" y="2393480"/>
            <a:ext cx="3306305" cy="3477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845052" y="2378468"/>
            <a:ext cx="288683" cy="2873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840048" y="2373706"/>
            <a:ext cx="298450" cy="295910"/>
          </a:xfrm>
          <a:custGeom>
            <a:avLst/>
            <a:gdLst/>
            <a:ahLst/>
            <a:cxnLst/>
            <a:rect l="l" t="t" r="r" b="b"/>
            <a:pathLst>
              <a:path w="298450" h="295910">
                <a:moveTo>
                  <a:pt x="164350" y="295910"/>
                </a:moveTo>
                <a:lnTo>
                  <a:pt x="133858" y="295910"/>
                </a:lnTo>
                <a:lnTo>
                  <a:pt x="111823" y="292100"/>
                </a:lnTo>
                <a:lnTo>
                  <a:pt x="71755" y="274319"/>
                </a:lnTo>
                <a:lnTo>
                  <a:pt x="38696" y="247650"/>
                </a:lnTo>
                <a:lnTo>
                  <a:pt x="29591" y="236219"/>
                </a:lnTo>
                <a:lnTo>
                  <a:pt x="25425" y="231139"/>
                </a:lnTo>
                <a:lnTo>
                  <a:pt x="6743" y="191769"/>
                </a:lnTo>
                <a:lnTo>
                  <a:pt x="4724" y="185419"/>
                </a:lnTo>
                <a:lnTo>
                  <a:pt x="0" y="147319"/>
                </a:lnTo>
                <a:lnTo>
                  <a:pt x="190" y="139700"/>
                </a:lnTo>
                <a:lnTo>
                  <a:pt x="6743" y="104139"/>
                </a:lnTo>
                <a:lnTo>
                  <a:pt x="9093" y="96519"/>
                </a:lnTo>
                <a:lnTo>
                  <a:pt x="29718" y="58419"/>
                </a:lnTo>
                <a:lnTo>
                  <a:pt x="60032" y="29210"/>
                </a:lnTo>
                <a:lnTo>
                  <a:pt x="65887" y="24130"/>
                </a:lnTo>
                <a:lnTo>
                  <a:pt x="71945" y="20319"/>
                </a:lnTo>
                <a:lnTo>
                  <a:pt x="78206" y="17780"/>
                </a:lnTo>
                <a:lnTo>
                  <a:pt x="84645" y="13969"/>
                </a:lnTo>
                <a:lnTo>
                  <a:pt x="91249" y="11430"/>
                </a:lnTo>
                <a:lnTo>
                  <a:pt x="98031" y="8889"/>
                </a:lnTo>
                <a:lnTo>
                  <a:pt x="112052" y="3810"/>
                </a:lnTo>
                <a:lnTo>
                  <a:pt x="134099" y="0"/>
                </a:lnTo>
                <a:lnTo>
                  <a:pt x="164592" y="0"/>
                </a:lnTo>
                <a:lnTo>
                  <a:pt x="186626" y="3810"/>
                </a:lnTo>
                <a:lnTo>
                  <a:pt x="193700" y="6350"/>
                </a:lnTo>
                <a:lnTo>
                  <a:pt x="200418" y="8889"/>
                </a:lnTo>
                <a:lnTo>
                  <a:pt x="142151" y="8889"/>
                </a:lnTo>
                <a:lnTo>
                  <a:pt x="134810" y="10160"/>
                </a:lnTo>
                <a:lnTo>
                  <a:pt x="128054" y="10160"/>
                </a:lnTo>
                <a:lnTo>
                  <a:pt x="120942" y="11430"/>
                </a:lnTo>
                <a:lnTo>
                  <a:pt x="121170" y="11430"/>
                </a:lnTo>
                <a:lnTo>
                  <a:pt x="114185" y="12700"/>
                </a:lnTo>
                <a:lnTo>
                  <a:pt x="114414" y="12700"/>
                </a:lnTo>
                <a:lnTo>
                  <a:pt x="107556" y="15239"/>
                </a:lnTo>
                <a:lnTo>
                  <a:pt x="107784" y="15239"/>
                </a:lnTo>
                <a:lnTo>
                  <a:pt x="101066" y="17780"/>
                </a:lnTo>
                <a:lnTo>
                  <a:pt x="101295" y="17780"/>
                </a:lnTo>
                <a:lnTo>
                  <a:pt x="94729" y="20319"/>
                </a:lnTo>
                <a:lnTo>
                  <a:pt x="94945" y="20319"/>
                </a:lnTo>
                <a:lnTo>
                  <a:pt x="88544" y="22860"/>
                </a:lnTo>
                <a:lnTo>
                  <a:pt x="88747" y="22860"/>
                </a:lnTo>
                <a:lnTo>
                  <a:pt x="82524" y="25400"/>
                </a:lnTo>
                <a:lnTo>
                  <a:pt x="82727" y="25400"/>
                </a:lnTo>
                <a:lnTo>
                  <a:pt x="76682" y="29210"/>
                </a:lnTo>
                <a:lnTo>
                  <a:pt x="76873" y="29210"/>
                </a:lnTo>
                <a:lnTo>
                  <a:pt x="71018" y="33019"/>
                </a:lnTo>
                <a:lnTo>
                  <a:pt x="71208" y="33019"/>
                </a:lnTo>
                <a:lnTo>
                  <a:pt x="65544" y="36830"/>
                </a:lnTo>
                <a:lnTo>
                  <a:pt x="65722" y="36830"/>
                </a:lnTo>
                <a:lnTo>
                  <a:pt x="60261" y="40639"/>
                </a:lnTo>
                <a:lnTo>
                  <a:pt x="60439" y="40639"/>
                </a:lnTo>
                <a:lnTo>
                  <a:pt x="55194" y="44450"/>
                </a:lnTo>
                <a:lnTo>
                  <a:pt x="55372" y="44450"/>
                </a:lnTo>
                <a:lnTo>
                  <a:pt x="50355" y="49530"/>
                </a:lnTo>
                <a:lnTo>
                  <a:pt x="50507" y="49530"/>
                </a:lnTo>
                <a:lnTo>
                  <a:pt x="45732" y="54610"/>
                </a:lnTo>
                <a:lnTo>
                  <a:pt x="45885" y="54610"/>
                </a:lnTo>
                <a:lnTo>
                  <a:pt x="41338" y="59689"/>
                </a:lnTo>
                <a:lnTo>
                  <a:pt x="41490" y="59689"/>
                </a:lnTo>
                <a:lnTo>
                  <a:pt x="37198" y="64769"/>
                </a:lnTo>
                <a:lnTo>
                  <a:pt x="37337" y="64769"/>
                </a:lnTo>
                <a:lnTo>
                  <a:pt x="33312" y="69850"/>
                </a:lnTo>
                <a:lnTo>
                  <a:pt x="33439" y="69850"/>
                </a:lnTo>
                <a:lnTo>
                  <a:pt x="29679" y="76200"/>
                </a:lnTo>
                <a:lnTo>
                  <a:pt x="26314" y="81280"/>
                </a:lnTo>
                <a:lnTo>
                  <a:pt x="23241" y="87630"/>
                </a:lnTo>
                <a:lnTo>
                  <a:pt x="20447" y="93980"/>
                </a:lnTo>
                <a:lnTo>
                  <a:pt x="17957" y="100330"/>
                </a:lnTo>
                <a:lnTo>
                  <a:pt x="15760" y="106680"/>
                </a:lnTo>
                <a:lnTo>
                  <a:pt x="13893" y="113030"/>
                </a:lnTo>
                <a:lnTo>
                  <a:pt x="12331" y="119380"/>
                </a:lnTo>
                <a:lnTo>
                  <a:pt x="11112" y="127000"/>
                </a:lnTo>
                <a:lnTo>
                  <a:pt x="10236" y="133350"/>
                </a:lnTo>
                <a:lnTo>
                  <a:pt x="9715" y="140969"/>
                </a:lnTo>
                <a:lnTo>
                  <a:pt x="9525" y="147319"/>
                </a:lnTo>
                <a:lnTo>
                  <a:pt x="9715" y="154939"/>
                </a:lnTo>
                <a:lnTo>
                  <a:pt x="10248" y="162560"/>
                </a:lnTo>
                <a:lnTo>
                  <a:pt x="10388" y="162560"/>
                </a:lnTo>
                <a:lnTo>
                  <a:pt x="11150" y="168910"/>
                </a:lnTo>
                <a:lnTo>
                  <a:pt x="12382" y="176530"/>
                </a:lnTo>
                <a:lnTo>
                  <a:pt x="12600" y="176530"/>
                </a:lnTo>
                <a:lnTo>
                  <a:pt x="13944" y="182880"/>
                </a:lnTo>
                <a:lnTo>
                  <a:pt x="15836" y="189230"/>
                </a:lnTo>
                <a:lnTo>
                  <a:pt x="18034" y="195580"/>
                </a:lnTo>
                <a:lnTo>
                  <a:pt x="20535" y="201930"/>
                </a:lnTo>
                <a:lnTo>
                  <a:pt x="23342" y="208280"/>
                </a:lnTo>
                <a:lnTo>
                  <a:pt x="26428" y="214630"/>
                </a:lnTo>
                <a:lnTo>
                  <a:pt x="27010" y="214630"/>
                </a:lnTo>
                <a:lnTo>
                  <a:pt x="29794" y="219710"/>
                </a:lnTo>
                <a:lnTo>
                  <a:pt x="33439" y="226060"/>
                </a:lnTo>
                <a:lnTo>
                  <a:pt x="34117" y="226060"/>
                </a:lnTo>
                <a:lnTo>
                  <a:pt x="37337" y="231139"/>
                </a:lnTo>
                <a:lnTo>
                  <a:pt x="37198" y="231139"/>
                </a:lnTo>
                <a:lnTo>
                  <a:pt x="41490" y="236219"/>
                </a:lnTo>
                <a:lnTo>
                  <a:pt x="41338" y="236219"/>
                </a:lnTo>
                <a:lnTo>
                  <a:pt x="45885" y="241300"/>
                </a:lnTo>
                <a:lnTo>
                  <a:pt x="45732" y="241300"/>
                </a:lnTo>
                <a:lnTo>
                  <a:pt x="50507" y="246380"/>
                </a:lnTo>
                <a:lnTo>
                  <a:pt x="50355" y="246380"/>
                </a:lnTo>
                <a:lnTo>
                  <a:pt x="55372" y="250189"/>
                </a:lnTo>
                <a:lnTo>
                  <a:pt x="55194" y="250189"/>
                </a:lnTo>
                <a:lnTo>
                  <a:pt x="60439" y="255269"/>
                </a:lnTo>
                <a:lnTo>
                  <a:pt x="60261" y="255269"/>
                </a:lnTo>
                <a:lnTo>
                  <a:pt x="65722" y="259080"/>
                </a:lnTo>
                <a:lnTo>
                  <a:pt x="65544" y="259080"/>
                </a:lnTo>
                <a:lnTo>
                  <a:pt x="71208" y="262889"/>
                </a:lnTo>
                <a:lnTo>
                  <a:pt x="71018" y="262889"/>
                </a:lnTo>
                <a:lnTo>
                  <a:pt x="76873" y="266700"/>
                </a:lnTo>
                <a:lnTo>
                  <a:pt x="76682" y="266700"/>
                </a:lnTo>
                <a:lnTo>
                  <a:pt x="82727" y="270510"/>
                </a:lnTo>
                <a:lnTo>
                  <a:pt x="84598" y="270510"/>
                </a:lnTo>
                <a:lnTo>
                  <a:pt x="88747" y="273050"/>
                </a:lnTo>
                <a:lnTo>
                  <a:pt x="88544" y="273050"/>
                </a:lnTo>
                <a:lnTo>
                  <a:pt x="94945" y="275589"/>
                </a:lnTo>
                <a:lnTo>
                  <a:pt x="94729" y="275589"/>
                </a:lnTo>
                <a:lnTo>
                  <a:pt x="101295" y="278130"/>
                </a:lnTo>
                <a:lnTo>
                  <a:pt x="101066" y="278130"/>
                </a:lnTo>
                <a:lnTo>
                  <a:pt x="107784" y="280669"/>
                </a:lnTo>
                <a:lnTo>
                  <a:pt x="107556" y="280669"/>
                </a:lnTo>
                <a:lnTo>
                  <a:pt x="114414" y="281939"/>
                </a:lnTo>
                <a:lnTo>
                  <a:pt x="114185" y="281939"/>
                </a:lnTo>
                <a:lnTo>
                  <a:pt x="121170" y="284480"/>
                </a:lnTo>
                <a:lnTo>
                  <a:pt x="120942" y="284480"/>
                </a:lnTo>
                <a:lnTo>
                  <a:pt x="128054" y="285750"/>
                </a:lnTo>
                <a:lnTo>
                  <a:pt x="134810" y="285750"/>
                </a:lnTo>
                <a:lnTo>
                  <a:pt x="142151" y="287019"/>
                </a:lnTo>
                <a:lnTo>
                  <a:pt x="200418" y="287019"/>
                </a:lnTo>
                <a:lnTo>
                  <a:pt x="186397" y="292100"/>
                </a:lnTo>
                <a:lnTo>
                  <a:pt x="164350" y="295910"/>
                </a:lnTo>
                <a:close/>
              </a:path>
              <a:path w="298450" h="295910">
                <a:moveTo>
                  <a:pt x="297662" y="162560"/>
                </a:moveTo>
                <a:lnTo>
                  <a:pt x="288188" y="162560"/>
                </a:lnTo>
                <a:lnTo>
                  <a:pt x="288747" y="154939"/>
                </a:lnTo>
                <a:lnTo>
                  <a:pt x="288925" y="147319"/>
                </a:lnTo>
                <a:lnTo>
                  <a:pt x="288734" y="140969"/>
                </a:lnTo>
                <a:lnTo>
                  <a:pt x="288188" y="133350"/>
                </a:lnTo>
                <a:lnTo>
                  <a:pt x="287299" y="127000"/>
                </a:lnTo>
                <a:lnTo>
                  <a:pt x="286067" y="119380"/>
                </a:lnTo>
                <a:lnTo>
                  <a:pt x="284492" y="113030"/>
                </a:lnTo>
                <a:lnTo>
                  <a:pt x="282613" y="106680"/>
                </a:lnTo>
                <a:lnTo>
                  <a:pt x="280416" y="100330"/>
                </a:lnTo>
                <a:lnTo>
                  <a:pt x="277901" y="93980"/>
                </a:lnTo>
                <a:lnTo>
                  <a:pt x="275107" y="87630"/>
                </a:lnTo>
                <a:lnTo>
                  <a:pt x="272021" y="81280"/>
                </a:lnTo>
                <a:lnTo>
                  <a:pt x="268643" y="76200"/>
                </a:lnTo>
                <a:lnTo>
                  <a:pt x="265010" y="69850"/>
                </a:lnTo>
                <a:lnTo>
                  <a:pt x="261112" y="64769"/>
                </a:lnTo>
                <a:lnTo>
                  <a:pt x="261251" y="64769"/>
                </a:lnTo>
                <a:lnTo>
                  <a:pt x="256959" y="59689"/>
                </a:lnTo>
                <a:lnTo>
                  <a:pt x="257111" y="59689"/>
                </a:lnTo>
                <a:lnTo>
                  <a:pt x="252564" y="54610"/>
                </a:lnTo>
                <a:lnTo>
                  <a:pt x="252717" y="54610"/>
                </a:lnTo>
                <a:lnTo>
                  <a:pt x="247929" y="49530"/>
                </a:lnTo>
                <a:lnTo>
                  <a:pt x="248094" y="49530"/>
                </a:lnTo>
                <a:lnTo>
                  <a:pt x="243077" y="44450"/>
                </a:lnTo>
                <a:lnTo>
                  <a:pt x="243243" y="44450"/>
                </a:lnTo>
                <a:lnTo>
                  <a:pt x="238010" y="40639"/>
                </a:lnTo>
                <a:lnTo>
                  <a:pt x="238175" y="40639"/>
                </a:lnTo>
                <a:lnTo>
                  <a:pt x="232727" y="36830"/>
                </a:lnTo>
                <a:lnTo>
                  <a:pt x="232905" y="36830"/>
                </a:lnTo>
                <a:lnTo>
                  <a:pt x="227241" y="33019"/>
                </a:lnTo>
                <a:lnTo>
                  <a:pt x="227431" y="33019"/>
                </a:lnTo>
                <a:lnTo>
                  <a:pt x="221576" y="29210"/>
                </a:lnTo>
                <a:lnTo>
                  <a:pt x="221767" y="29210"/>
                </a:lnTo>
                <a:lnTo>
                  <a:pt x="215722" y="25400"/>
                </a:lnTo>
                <a:lnTo>
                  <a:pt x="215925" y="25400"/>
                </a:lnTo>
                <a:lnTo>
                  <a:pt x="209689" y="22860"/>
                </a:lnTo>
                <a:lnTo>
                  <a:pt x="209905" y="22860"/>
                </a:lnTo>
                <a:lnTo>
                  <a:pt x="203504" y="20319"/>
                </a:lnTo>
                <a:lnTo>
                  <a:pt x="203720" y="20319"/>
                </a:lnTo>
                <a:lnTo>
                  <a:pt x="197154" y="17780"/>
                </a:lnTo>
                <a:lnTo>
                  <a:pt x="197370" y="17780"/>
                </a:lnTo>
                <a:lnTo>
                  <a:pt x="190665" y="15239"/>
                </a:lnTo>
                <a:lnTo>
                  <a:pt x="190881" y="15239"/>
                </a:lnTo>
                <a:lnTo>
                  <a:pt x="184035" y="12700"/>
                </a:lnTo>
                <a:lnTo>
                  <a:pt x="184264" y="12700"/>
                </a:lnTo>
                <a:lnTo>
                  <a:pt x="177266" y="11430"/>
                </a:lnTo>
                <a:lnTo>
                  <a:pt x="177507" y="11430"/>
                </a:lnTo>
                <a:lnTo>
                  <a:pt x="170395" y="10160"/>
                </a:lnTo>
                <a:lnTo>
                  <a:pt x="163639" y="10160"/>
                </a:lnTo>
                <a:lnTo>
                  <a:pt x="156298" y="8889"/>
                </a:lnTo>
                <a:lnTo>
                  <a:pt x="200418" y="8889"/>
                </a:lnTo>
                <a:lnTo>
                  <a:pt x="207403" y="11430"/>
                </a:lnTo>
                <a:lnTo>
                  <a:pt x="214020" y="13969"/>
                </a:lnTo>
                <a:lnTo>
                  <a:pt x="220446" y="17780"/>
                </a:lnTo>
                <a:lnTo>
                  <a:pt x="226695" y="20319"/>
                </a:lnTo>
                <a:lnTo>
                  <a:pt x="232740" y="25400"/>
                </a:lnTo>
                <a:lnTo>
                  <a:pt x="238594" y="29210"/>
                </a:lnTo>
                <a:lnTo>
                  <a:pt x="244221" y="33019"/>
                </a:lnTo>
                <a:lnTo>
                  <a:pt x="273011" y="64769"/>
                </a:lnTo>
                <a:lnTo>
                  <a:pt x="291769" y="104139"/>
                </a:lnTo>
                <a:lnTo>
                  <a:pt x="293776" y="110489"/>
                </a:lnTo>
                <a:lnTo>
                  <a:pt x="298450" y="147319"/>
                </a:lnTo>
                <a:lnTo>
                  <a:pt x="298246" y="154939"/>
                </a:lnTo>
                <a:lnTo>
                  <a:pt x="297662" y="162560"/>
                </a:lnTo>
                <a:close/>
              </a:path>
              <a:path w="298450" h="295910">
                <a:moveTo>
                  <a:pt x="10388" y="162560"/>
                </a:moveTo>
                <a:lnTo>
                  <a:pt x="10248" y="162560"/>
                </a:lnTo>
                <a:lnTo>
                  <a:pt x="10236" y="161289"/>
                </a:lnTo>
                <a:lnTo>
                  <a:pt x="10388" y="162560"/>
                </a:lnTo>
                <a:close/>
              </a:path>
              <a:path w="298450" h="295910">
                <a:moveTo>
                  <a:pt x="295609" y="176530"/>
                </a:moveTo>
                <a:lnTo>
                  <a:pt x="286067" y="176530"/>
                </a:lnTo>
                <a:lnTo>
                  <a:pt x="287337" y="168910"/>
                </a:lnTo>
                <a:lnTo>
                  <a:pt x="288213" y="161289"/>
                </a:lnTo>
                <a:lnTo>
                  <a:pt x="288188" y="162560"/>
                </a:lnTo>
                <a:lnTo>
                  <a:pt x="297662" y="162560"/>
                </a:lnTo>
                <a:lnTo>
                  <a:pt x="296710" y="170180"/>
                </a:lnTo>
                <a:lnTo>
                  <a:pt x="295609" y="176530"/>
                </a:lnTo>
                <a:close/>
              </a:path>
              <a:path w="298450" h="295910">
                <a:moveTo>
                  <a:pt x="12600" y="176530"/>
                </a:moveTo>
                <a:lnTo>
                  <a:pt x="12382" y="176530"/>
                </a:lnTo>
                <a:lnTo>
                  <a:pt x="12331" y="175260"/>
                </a:lnTo>
                <a:lnTo>
                  <a:pt x="12600" y="176530"/>
                </a:lnTo>
                <a:close/>
              </a:path>
              <a:path w="298450" h="295910">
                <a:moveTo>
                  <a:pt x="282359" y="214630"/>
                </a:moveTo>
                <a:lnTo>
                  <a:pt x="272021" y="214630"/>
                </a:lnTo>
                <a:lnTo>
                  <a:pt x="275209" y="208280"/>
                </a:lnTo>
                <a:lnTo>
                  <a:pt x="278002" y="201930"/>
                </a:lnTo>
                <a:lnTo>
                  <a:pt x="280492" y="195580"/>
                </a:lnTo>
                <a:lnTo>
                  <a:pt x="282676" y="189230"/>
                </a:lnTo>
                <a:lnTo>
                  <a:pt x="284556" y="182880"/>
                </a:lnTo>
                <a:lnTo>
                  <a:pt x="286105" y="175260"/>
                </a:lnTo>
                <a:lnTo>
                  <a:pt x="286067" y="176530"/>
                </a:lnTo>
                <a:lnTo>
                  <a:pt x="295609" y="176530"/>
                </a:lnTo>
                <a:lnTo>
                  <a:pt x="295389" y="177800"/>
                </a:lnTo>
                <a:lnTo>
                  <a:pt x="293712" y="185419"/>
                </a:lnTo>
                <a:lnTo>
                  <a:pt x="291693" y="191769"/>
                </a:lnTo>
                <a:lnTo>
                  <a:pt x="289344" y="199389"/>
                </a:lnTo>
                <a:lnTo>
                  <a:pt x="286766" y="205739"/>
                </a:lnTo>
                <a:lnTo>
                  <a:pt x="283679" y="212089"/>
                </a:lnTo>
                <a:lnTo>
                  <a:pt x="282359" y="214630"/>
                </a:lnTo>
                <a:close/>
              </a:path>
              <a:path w="298450" h="295910">
                <a:moveTo>
                  <a:pt x="27010" y="214630"/>
                </a:moveTo>
                <a:lnTo>
                  <a:pt x="26428" y="214630"/>
                </a:lnTo>
                <a:lnTo>
                  <a:pt x="26314" y="213360"/>
                </a:lnTo>
                <a:lnTo>
                  <a:pt x="27010" y="214630"/>
                </a:lnTo>
                <a:close/>
              </a:path>
              <a:path w="298450" h="295910">
                <a:moveTo>
                  <a:pt x="276095" y="226060"/>
                </a:moveTo>
                <a:lnTo>
                  <a:pt x="265010" y="226060"/>
                </a:lnTo>
                <a:lnTo>
                  <a:pt x="268770" y="219710"/>
                </a:lnTo>
                <a:lnTo>
                  <a:pt x="272122" y="213360"/>
                </a:lnTo>
                <a:lnTo>
                  <a:pt x="272021" y="214630"/>
                </a:lnTo>
                <a:lnTo>
                  <a:pt x="282359" y="214630"/>
                </a:lnTo>
                <a:lnTo>
                  <a:pt x="280377" y="218439"/>
                </a:lnTo>
                <a:lnTo>
                  <a:pt x="276898" y="224789"/>
                </a:lnTo>
                <a:lnTo>
                  <a:pt x="276095" y="226060"/>
                </a:lnTo>
                <a:close/>
              </a:path>
              <a:path w="298450" h="295910">
                <a:moveTo>
                  <a:pt x="34117" y="226060"/>
                </a:moveTo>
                <a:lnTo>
                  <a:pt x="33439" y="226060"/>
                </a:lnTo>
                <a:lnTo>
                  <a:pt x="33312" y="224789"/>
                </a:lnTo>
                <a:lnTo>
                  <a:pt x="34117" y="226060"/>
                </a:lnTo>
                <a:close/>
              </a:path>
              <a:path w="298450" h="295910">
                <a:moveTo>
                  <a:pt x="232543" y="270510"/>
                </a:moveTo>
                <a:lnTo>
                  <a:pt x="215722" y="270510"/>
                </a:lnTo>
                <a:lnTo>
                  <a:pt x="221767" y="266700"/>
                </a:lnTo>
                <a:lnTo>
                  <a:pt x="221576" y="266700"/>
                </a:lnTo>
                <a:lnTo>
                  <a:pt x="227431" y="262889"/>
                </a:lnTo>
                <a:lnTo>
                  <a:pt x="227241" y="262889"/>
                </a:lnTo>
                <a:lnTo>
                  <a:pt x="232905" y="259080"/>
                </a:lnTo>
                <a:lnTo>
                  <a:pt x="232727" y="259080"/>
                </a:lnTo>
                <a:lnTo>
                  <a:pt x="238175" y="255269"/>
                </a:lnTo>
                <a:lnTo>
                  <a:pt x="238010" y="255269"/>
                </a:lnTo>
                <a:lnTo>
                  <a:pt x="243243" y="250189"/>
                </a:lnTo>
                <a:lnTo>
                  <a:pt x="243077" y="250189"/>
                </a:lnTo>
                <a:lnTo>
                  <a:pt x="248094" y="246380"/>
                </a:lnTo>
                <a:lnTo>
                  <a:pt x="247929" y="246380"/>
                </a:lnTo>
                <a:lnTo>
                  <a:pt x="252717" y="241300"/>
                </a:lnTo>
                <a:lnTo>
                  <a:pt x="252564" y="241300"/>
                </a:lnTo>
                <a:lnTo>
                  <a:pt x="257111" y="236219"/>
                </a:lnTo>
                <a:lnTo>
                  <a:pt x="256959" y="236219"/>
                </a:lnTo>
                <a:lnTo>
                  <a:pt x="261251" y="231139"/>
                </a:lnTo>
                <a:lnTo>
                  <a:pt x="261112" y="231139"/>
                </a:lnTo>
                <a:lnTo>
                  <a:pt x="265137" y="224789"/>
                </a:lnTo>
                <a:lnTo>
                  <a:pt x="265010" y="226060"/>
                </a:lnTo>
                <a:lnTo>
                  <a:pt x="276095" y="226060"/>
                </a:lnTo>
                <a:lnTo>
                  <a:pt x="272884" y="231139"/>
                </a:lnTo>
                <a:lnTo>
                  <a:pt x="268719" y="236219"/>
                </a:lnTo>
                <a:lnTo>
                  <a:pt x="264287" y="242569"/>
                </a:lnTo>
                <a:lnTo>
                  <a:pt x="238594" y="266700"/>
                </a:lnTo>
                <a:lnTo>
                  <a:pt x="232543" y="270510"/>
                </a:lnTo>
                <a:close/>
              </a:path>
              <a:path w="298450" h="295910">
                <a:moveTo>
                  <a:pt x="84598" y="270510"/>
                </a:moveTo>
                <a:lnTo>
                  <a:pt x="82727" y="270510"/>
                </a:lnTo>
                <a:lnTo>
                  <a:pt x="82524" y="269239"/>
                </a:lnTo>
                <a:lnTo>
                  <a:pt x="84598" y="270510"/>
                </a:lnTo>
                <a:close/>
              </a:path>
              <a:path w="298450" h="295910">
                <a:moveTo>
                  <a:pt x="200418" y="287019"/>
                </a:moveTo>
                <a:lnTo>
                  <a:pt x="156298" y="287019"/>
                </a:lnTo>
                <a:lnTo>
                  <a:pt x="163639" y="285750"/>
                </a:lnTo>
                <a:lnTo>
                  <a:pt x="170395" y="285750"/>
                </a:lnTo>
                <a:lnTo>
                  <a:pt x="177507" y="284480"/>
                </a:lnTo>
                <a:lnTo>
                  <a:pt x="177266" y="284480"/>
                </a:lnTo>
                <a:lnTo>
                  <a:pt x="184264" y="281939"/>
                </a:lnTo>
                <a:lnTo>
                  <a:pt x="184035" y="281939"/>
                </a:lnTo>
                <a:lnTo>
                  <a:pt x="190881" y="280669"/>
                </a:lnTo>
                <a:lnTo>
                  <a:pt x="190665" y="280669"/>
                </a:lnTo>
                <a:lnTo>
                  <a:pt x="197370" y="278130"/>
                </a:lnTo>
                <a:lnTo>
                  <a:pt x="197154" y="278130"/>
                </a:lnTo>
                <a:lnTo>
                  <a:pt x="203720" y="275589"/>
                </a:lnTo>
                <a:lnTo>
                  <a:pt x="203504" y="275589"/>
                </a:lnTo>
                <a:lnTo>
                  <a:pt x="209905" y="273050"/>
                </a:lnTo>
                <a:lnTo>
                  <a:pt x="209689" y="273050"/>
                </a:lnTo>
                <a:lnTo>
                  <a:pt x="215925" y="269239"/>
                </a:lnTo>
                <a:lnTo>
                  <a:pt x="215722" y="270510"/>
                </a:lnTo>
                <a:lnTo>
                  <a:pt x="232543" y="270510"/>
                </a:lnTo>
                <a:lnTo>
                  <a:pt x="226491" y="274319"/>
                </a:lnTo>
                <a:lnTo>
                  <a:pt x="220243" y="278130"/>
                </a:lnTo>
                <a:lnTo>
                  <a:pt x="213804" y="281939"/>
                </a:lnTo>
                <a:lnTo>
                  <a:pt x="200418" y="287019"/>
                </a:lnTo>
                <a:close/>
              </a:path>
              <a:path w="298450" h="295910">
                <a:moveTo>
                  <a:pt x="135051" y="285750"/>
                </a:moveTo>
                <a:lnTo>
                  <a:pt x="128054" y="285750"/>
                </a:lnTo>
                <a:lnTo>
                  <a:pt x="127825" y="284480"/>
                </a:lnTo>
                <a:lnTo>
                  <a:pt x="135051" y="285750"/>
                </a:lnTo>
                <a:close/>
              </a:path>
              <a:path w="298450" h="295910">
                <a:moveTo>
                  <a:pt x="170395" y="285750"/>
                </a:moveTo>
                <a:lnTo>
                  <a:pt x="163398" y="285750"/>
                </a:lnTo>
                <a:lnTo>
                  <a:pt x="170624" y="284480"/>
                </a:lnTo>
                <a:lnTo>
                  <a:pt x="170395" y="285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5339" y="2186939"/>
            <a:ext cx="94615" cy="861060"/>
          </a:xfrm>
          <a:custGeom>
            <a:avLst/>
            <a:gdLst/>
            <a:ahLst/>
            <a:cxnLst/>
            <a:rect l="l" t="t" r="r" b="b"/>
            <a:pathLst>
              <a:path w="94615" h="861060">
                <a:moveTo>
                  <a:pt x="0" y="861060"/>
                </a:moveTo>
                <a:lnTo>
                  <a:pt x="0" y="0"/>
                </a:lnTo>
                <a:lnTo>
                  <a:pt x="94487" y="0"/>
                </a:lnTo>
                <a:lnTo>
                  <a:pt x="94487" y="861060"/>
                </a:lnTo>
                <a:lnTo>
                  <a:pt x="0" y="861060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11098" y="2181605"/>
            <a:ext cx="103505" cy="871855"/>
          </a:xfrm>
          <a:custGeom>
            <a:avLst/>
            <a:gdLst/>
            <a:ahLst/>
            <a:cxnLst/>
            <a:rect l="l" t="t" r="r" b="b"/>
            <a:pathLst>
              <a:path w="103505" h="871855">
                <a:moveTo>
                  <a:pt x="103187" y="871537"/>
                </a:moveTo>
                <a:lnTo>
                  <a:pt x="0" y="871537"/>
                </a:lnTo>
                <a:lnTo>
                  <a:pt x="0" y="0"/>
                </a:lnTo>
                <a:lnTo>
                  <a:pt x="103187" y="0"/>
                </a:lnTo>
                <a:lnTo>
                  <a:pt x="10318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862012"/>
                </a:lnTo>
                <a:lnTo>
                  <a:pt x="4762" y="862012"/>
                </a:lnTo>
                <a:lnTo>
                  <a:pt x="9525" y="866775"/>
                </a:lnTo>
                <a:lnTo>
                  <a:pt x="103187" y="866775"/>
                </a:lnTo>
                <a:lnTo>
                  <a:pt x="103187" y="871537"/>
                </a:lnTo>
                <a:close/>
              </a:path>
              <a:path w="103505" h="87185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3505" h="871855">
                <a:moveTo>
                  <a:pt x="9366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3662" y="4762"/>
                </a:lnTo>
                <a:lnTo>
                  <a:pt x="93662" y="9525"/>
                </a:lnTo>
                <a:close/>
              </a:path>
              <a:path w="103505" h="871855">
                <a:moveTo>
                  <a:pt x="93662" y="866775"/>
                </a:moveTo>
                <a:lnTo>
                  <a:pt x="93662" y="4762"/>
                </a:lnTo>
                <a:lnTo>
                  <a:pt x="98425" y="9525"/>
                </a:lnTo>
                <a:lnTo>
                  <a:pt x="103187" y="9525"/>
                </a:lnTo>
                <a:lnTo>
                  <a:pt x="103187" y="862012"/>
                </a:lnTo>
                <a:lnTo>
                  <a:pt x="98425" y="862012"/>
                </a:lnTo>
                <a:lnTo>
                  <a:pt x="93662" y="866775"/>
                </a:lnTo>
                <a:close/>
              </a:path>
              <a:path w="103505" h="871855">
                <a:moveTo>
                  <a:pt x="103187" y="9525"/>
                </a:moveTo>
                <a:lnTo>
                  <a:pt x="98425" y="9525"/>
                </a:lnTo>
                <a:lnTo>
                  <a:pt x="93662" y="4762"/>
                </a:lnTo>
                <a:lnTo>
                  <a:pt x="103187" y="4762"/>
                </a:lnTo>
                <a:lnTo>
                  <a:pt x="103187" y="9525"/>
                </a:lnTo>
                <a:close/>
              </a:path>
              <a:path w="103505" h="871855">
                <a:moveTo>
                  <a:pt x="9525" y="866775"/>
                </a:moveTo>
                <a:lnTo>
                  <a:pt x="4762" y="862012"/>
                </a:lnTo>
                <a:lnTo>
                  <a:pt x="9525" y="862012"/>
                </a:lnTo>
                <a:lnTo>
                  <a:pt x="9525" y="866775"/>
                </a:lnTo>
                <a:close/>
              </a:path>
              <a:path w="103505" h="871855">
                <a:moveTo>
                  <a:pt x="93662" y="866775"/>
                </a:moveTo>
                <a:lnTo>
                  <a:pt x="9525" y="866775"/>
                </a:lnTo>
                <a:lnTo>
                  <a:pt x="9525" y="862012"/>
                </a:lnTo>
                <a:lnTo>
                  <a:pt x="93662" y="862012"/>
                </a:lnTo>
                <a:lnTo>
                  <a:pt x="93662" y="866775"/>
                </a:lnTo>
                <a:close/>
              </a:path>
              <a:path w="103505" h="871855">
                <a:moveTo>
                  <a:pt x="103187" y="866775"/>
                </a:moveTo>
                <a:lnTo>
                  <a:pt x="93662" y="866775"/>
                </a:lnTo>
                <a:lnTo>
                  <a:pt x="98425" y="862012"/>
                </a:lnTo>
                <a:lnTo>
                  <a:pt x="103187" y="862012"/>
                </a:lnTo>
                <a:lnTo>
                  <a:pt x="103187" y="866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193798" y="2887281"/>
            <a:ext cx="3709035" cy="128905"/>
          </a:xfrm>
          <a:custGeom>
            <a:avLst/>
            <a:gdLst/>
            <a:ahLst/>
            <a:cxnLst/>
            <a:rect l="l" t="t" r="r" b="b"/>
            <a:pathLst>
              <a:path w="3709035" h="128905">
                <a:moveTo>
                  <a:pt x="3683914" y="78549"/>
                </a:moveTo>
                <a:lnTo>
                  <a:pt x="3680053" y="78549"/>
                </a:lnTo>
                <a:lnTo>
                  <a:pt x="3680066" y="49974"/>
                </a:lnTo>
                <a:lnTo>
                  <a:pt x="3627223" y="49951"/>
                </a:lnTo>
                <a:lnTo>
                  <a:pt x="3587153" y="26555"/>
                </a:lnTo>
                <a:lnTo>
                  <a:pt x="3580066" y="14147"/>
                </a:lnTo>
                <a:lnTo>
                  <a:pt x="3580396" y="11175"/>
                </a:lnTo>
                <a:lnTo>
                  <a:pt x="3592931" y="0"/>
                </a:lnTo>
                <a:lnTo>
                  <a:pt x="3595916" y="12"/>
                </a:lnTo>
                <a:lnTo>
                  <a:pt x="3598837" y="647"/>
                </a:lnTo>
                <a:lnTo>
                  <a:pt x="3601554" y="1879"/>
                </a:lnTo>
                <a:lnTo>
                  <a:pt x="3708412" y="64274"/>
                </a:lnTo>
                <a:lnTo>
                  <a:pt x="3683914" y="78549"/>
                </a:lnTo>
                <a:close/>
              </a:path>
              <a:path w="3709035" h="128905">
                <a:moveTo>
                  <a:pt x="3627195" y="78526"/>
                </a:moveTo>
                <a:lnTo>
                  <a:pt x="0" y="76961"/>
                </a:lnTo>
                <a:lnTo>
                  <a:pt x="12" y="48386"/>
                </a:lnTo>
                <a:lnTo>
                  <a:pt x="3627223" y="49951"/>
                </a:lnTo>
                <a:lnTo>
                  <a:pt x="3651705" y="64246"/>
                </a:lnTo>
                <a:lnTo>
                  <a:pt x="3627195" y="78526"/>
                </a:lnTo>
                <a:close/>
              </a:path>
              <a:path w="3709035" h="128905">
                <a:moveTo>
                  <a:pt x="3651705" y="64246"/>
                </a:moveTo>
                <a:lnTo>
                  <a:pt x="3627223" y="49951"/>
                </a:lnTo>
                <a:lnTo>
                  <a:pt x="3680066" y="49974"/>
                </a:lnTo>
                <a:lnTo>
                  <a:pt x="3680065" y="51917"/>
                </a:lnTo>
                <a:lnTo>
                  <a:pt x="3672865" y="51917"/>
                </a:lnTo>
                <a:lnTo>
                  <a:pt x="3651705" y="64246"/>
                </a:lnTo>
                <a:close/>
              </a:path>
              <a:path w="3709035" h="128905">
                <a:moveTo>
                  <a:pt x="3672852" y="76593"/>
                </a:moveTo>
                <a:lnTo>
                  <a:pt x="3651705" y="64246"/>
                </a:lnTo>
                <a:lnTo>
                  <a:pt x="3672865" y="51917"/>
                </a:lnTo>
                <a:lnTo>
                  <a:pt x="3672852" y="76593"/>
                </a:lnTo>
                <a:close/>
              </a:path>
              <a:path w="3709035" h="128905">
                <a:moveTo>
                  <a:pt x="3680054" y="76593"/>
                </a:moveTo>
                <a:lnTo>
                  <a:pt x="3672852" y="76593"/>
                </a:lnTo>
                <a:lnTo>
                  <a:pt x="3672865" y="51917"/>
                </a:lnTo>
                <a:lnTo>
                  <a:pt x="3680065" y="51917"/>
                </a:lnTo>
                <a:lnTo>
                  <a:pt x="3680054" y="76593"/>
                </a:lnTo>
                <a:close/>
              </a:path>
              <a:path w="3709035" h="128905">
                <a:moveTo>
                  <a:pt x="3680053" y="78549"/>
                </a:moveTo>
                <a:lnTo>
                  <a:pt x="3627195" y="78526"/>
                </a:lnTo>
                <a:lnTo>
                  <a:pt x="3651705" y="64246"/>
                </a:lnTo>
                <a:lnTo>
                  <a:pt x="3672852" y="76593"/>
                </a:lnTo>
                <a:lnTo>
                  <a:pt x="3680054" y="76593"/>
                </a:lnTo>
                <a:lnTo>
                  <a:pt x="3680053" y="78549"/>
                </a:lnTo>
                <a:close/>
              </a:path>
              <a:path w="3709035" h="128905">
                <a:moveTo>
                  <a:pt x="3595865" y="128435"/>
                </a:moveTo>
                <a:lnTo>
                  <a:pt x="3592868" y="128435"/>
                </a:lnTo>
                <a:lnTo>
                  <a:pt x="3589947" y="127838"/>
                </a:lnTo>
                <a:lnTo>
                  <a:pt x="3580015" y="114287"/>
                </a:lnTo>
                <a:lnTo>
                  <a:pt x="3580320" y="111315"/>
                </a:lnTo>
                <a:lnTo>
                  <a:pt x="3627195" y="78526"/>
                </a:lnTo>
                <a:lnTo>
                  <a:pt x="3683914" y="78549"/>
                </a:lnTo>
                <a:lnTo>
                  <a:pt x="3601504" y="126568"/>
                </a:lnTo>
                <a:lnTo>
                  <a:pt x="3598773" y="127800"/>
                </a:lnTo>
                <a:lnTo>
                  <a:pt x="3595865" y="1284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676950" y="2862732"/>
            <a:ext cx="222885" cy="558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00" spc="-5" i="1">
                <a:latin typeface="Times New Roman"/>
                <a:cs typeface="Times New Roman"/>
              </a:rPr>
              <a:t>x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33235" y="2590025"/>
            <a:ext cx="4697095" cy="190500"/>
          </a:xfrm>
          <a:custGeom>
            <a:avLst/>
            <a:gdLst/>
            <a:ahLst/>
            <a:cxnLst/>
            <a:rect l="l" t="t" r="r" b="b"/>
            <a:pathLst>
              <a:path w="4697095" h="190500">
                <a:moveTo>
                  <a:pt x="4506518" y="190500"/>
                </a:moveTo>
                <a:lnTo>
                  <a:pt x="4601768" y="95250"/>
                </a:lnTo>
                <a:lnTo>
                  <a:pt x="4506518" y="0"/>
                </a:lnTo>
                <a:lnTo>
                  <a:pt x="4658918" y="76200"/>
                </a:lnTo>
                <a:lnTo>
                  <a:pt x="4625581" y="76200"/>
                </a:lnTo>
                <a:lnTo>
                  <a:pt x="4625581" y="114300"/>
                </a:lnTo>
                <a:lnTo>
                  <a:pt x="4658918" y="114300"/>
                </a:lnTo>
                <a:lnTo>
                  <a:pt x="4506518" y="190500"/>
                </a:lnTo>
                <a:close/>
              </a:path>
              <a:path w="4697095" h="190500">
                <a:moveTo>
                  <a:pt x="4582718" y="114300"/>
                </a:moveTo>
                <a:lnTo>
                  <a:pt x="0" y="114300"/>
                </a:lnTo>
                <a:lnTo>
                  <a:pt x="0" y="76200"/>
                </a:lnTo>
                <a:lnTo>
                  <a:pt x="4582718" y="76200"/>
                </a:lnTo>
                <a:lnTo>
                  <a:pt x="4601768" y="95250"/>
                </a:lnTo>
                <a:lnTo>
                  <a:pt x="4582718" y="114300"/>
                </a:lnTo>
                <a:close/>
              </a:path>
              <a:path w="4697095" h="190500">
                <a:moveTo>
                  <a:pt x="4658918" y="114300"/>
                </a:moveTo>
                <a:lnTo>
                  <a:pt x="4625581" y="114300"/>
                </a:lnTo>
                <a:lnTo>
                  <a:pt x="4625581" y="76200"/>
                </a:lnTo>
                <a:lnTo>
                  <a:pt x="4658918" y="76200"/>
                </a:lnTo>
                <a:lnTo>
                  <a:pt x="4697018" y="95250"/>
                </a:lnTo>
                <a:lnTo>
                  <a:pt x="4658918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542125" y="1570786"/>
            <a:ext cx="190500" cy="2062480"/>
          </a:xfrm>
          <a:custGeom>
            <a:avLst/>
            <a:gdLst/>
            <a:ahLst/>
            <a:cxnLst/>
            <a:rect l="l" t="t" r="r" b="b"/>
            <a:pathLst>
              <a:path w="190500" h="2062479">
                <a:moveTo>
                  <a:pt x="0" y="190500"/>
                </a:moveTo>
                <a:lnTo>
                  <a:pt x="95250" y="0"/>
                </a:lnTo>
                <a:lnTo>
                  <a:pt x="130968" y="71437"/>
                </a:lnTo>
                <a:lnTo>
                  <a:pt x="76200" y="71437"/>
                </a:lnTo>
                <a:lnTo>
                  <a:pt x="76200" y="114300"/>
                </a:lnTo>
                <a:lnTo>
                  <a:pt x="0" y="190500"/>
                </a:lnTo>
                <a:close/>
              </a:path>
              <a:path w="190500" h="2062479">
                <a:moveTo>
                  <a:pt x="76200" y="114300"/>
                </a:moveTo>
                <a:lnTo>
                  <a:pt x="76200" y="71437"/>
                </a:lnTo>
                <a:lnTo>
                  <a:pt x="114300" y="71437"/>
                </a:lnTo>
                <a:lnTo>
                  <a:pt x="114300" y="95250"/>
                </a:lnTo>
                <a:lnTo>
                  <a:pt x="95250" y="95250"/>
                </a:lnTo>
                <a:lnTo>
                  <a:pt x="76200" y="114300"/>
                </a:lnTo>
                <a:close/>
              </a:path>
              <a:path w="190500" h="2062479">
                <a:moveTo>
                  <a:pt x="190500" y="190500"/>
                </a:moveTo>
                <a:lnTo>
                  <a:pt x="114300" y="114300"/>
                </a:lnTo>
                <a:lnTo>
                  <a:pt x="114300" y="71437"/>
                </a:lnTo>
                <a:lnTo>
                  <a:pt x="130968" y="71437"/>
                </a:lnTo>
                <a:lnTo>
                  <a:pt x="190500" y="190500"/>
                </a:lnTo>
                <a:close/>
              </a:path>
              <a:path w="190500" h="2062479">
                <a:moveTo>
                  <a:pt x="114300" y="2062187"/>
                </a:moveTo>
                <a:lnTo>
                  <a:pt x="76200" y="2062187"/>
                </a:lnTo>
                <a:lnTo>
                  <a:pt x="76200" y="114300"/>
                </a:lnTo>
                <a:lnTo>
                  <a:pt x="95250" y="95250"/>
                </a:lnTo>
                <a:lnTo>
                  <a:pt x="114300" y="114300"/>
                </a:lnTo>
                <a:lnTo>
                  <a:pt x="114300" y="2062187"/>
                </a:lnTo>
                <a:close/>
              </a:path>
              <a:path w="190500" h="2062479">
                <a:moveTo>
                  <a:pt x="114300" y="114300"/>
                </a:moveTo>
                <a:lnTo>
                  <a:pt x="95250" y="95250"/>
                </a:lnTo>
                <a:lnTo>
                  <a:pt x="114300" y="95250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711975" y="1167764"/>
            <a:ext cx="73660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x/cm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461772" y="2465412"/>
            <a:ext cx="213550" cy="3068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25056" y="2021801"/>
            <a:ext cx="4293235" cy="1384300"/>
          </a:xfrm>
          <a:custGeom>
            <a:avLst/>
            <a:gdLst/>
            <a:ahLst/>
            <a:cxnLst/>
            <a:rect l="l" t="t" r="r" b="b"/>
            <a:pathLst>
              <a:path w="4293234" h="1384300">
                <a:moveTo>
                  <a:pt x="1251153" y="12700"/>
                </a:moveTo>
                <a:lnTo>
                  <a:pt x="992479" y="12700"/>
                </a:lnTo>
                <a:lnTo>
                  <a:pt x="1009865" y="0"/>
                </a:lnTo>
                <a:lnTo>
                  <a:pt x="1234211" y="0"/>
                </a:lnTo>
                <a:lnTo>
                  <a:pt x="1251153" y="12700"/>
                </a:lnTo>
                <a:close/>
              </a:path>
              <a:path w="4293234" h="1384300">
                <a:moveTo>
                  <a:pt x="1301597" y="25400"/>
                </a:moveTo>
                <a:lnTo>
                  <a:pt x="940206" y="25400"/>
                </a:lnTo>
                <a:lnTo>
                  <a:pt x="957643" y="12700"/>
                </a:lnTo>
                <a:lnTo>
                  <a:pt x="1284846" y="12700"/>
                </a:lnTo>
                <a:lnTo>
                  <a:pt x="1301597" y="25400"/>
                </a:lnTo>
                <a:close/>
              </a:path>
              <a:path w="4293234" h="1384300">
                <a:moveTo>
                  <a:pt x="1114323" y="38100"/>
                </a:moveTo>
                <a:lnTo>
                  <a:pt x="905281" y="38100"/>
                </a:lnTo>
                <a:lnTo>
                  <a:pt x="922756" y="25400"/>
                </a:lnTo>
                <a:lnTo>
                  <a:pt x="1131023" y="25400"/>
                </a:lnTo>
                <a:lnTo>
                  <a:pt x="1114323" y="38100"/>
                </a:lnTo>
                <a:close/>
              </a:path>
              <a:path w="4293234" h="1384300">
                <a:moveTo>
                  <a:pt x="1334909" y="38100"/>
                </a:moveTo>
                <a:lnTo>
                  <a:pt x="1130579" y="38100"/>
                </a:lnTo>
                <a:lnTo>
                  <a:pt x="1131023" y="25400"/>
                </a:lnTo>
                <a:lnTo>
                  <a:pt x="1317828" y="25400"/>
                </a:lnTo>
                <a:lnTo>
                  <a:pt x="1334909" y="38100"/>
                </a:lnTo>
                <a:close/>
              </a:path>
              <a:path w="4293234" h="1384300">
                <a:moveTo>
                  <a:pt x="950074" y="63500"/>
                </a:moveTo>
                <a:lnTo>
                  <a:pt x="835266" y="63500"/>
                </a:lnTo>
                <a:lnTo>
                  <a:pt x="870305" y="38100"/>
                </a:lnTo>
                <a:lnTo>
                  <a:pt x="1016800" y="38100"/>
                </a:lnTo>
                <a:lnTo>
                  <a:pt x="999858" y="50800"/>
                </a:lnTo>
                <a:lnTo>
                  <a:pt x="967117" y="50800"/>
                </a:lnTo>
                <a:lnTo>
                  <a:pt x="950074" y="63500"/>
                </a:lnTo>
                <a:close/>
              </a:path>
              <a:path w="4293234" h="1384300">
                <a:moveTo>
                  <a:pt x="1367980" y="50800"/>
                </a:moveTo>
                <a:lnTo>
                  <a:pt x="1242161" y="50800"/>
                </a:lnTo>
                <a:lnTo>
                  <a:pt x="1225778" y="38100"/>
                </a:lnTo>
                <a:lnTo>
                  <a:pt x="1351483" y="38100"/>
                </a:lnTo>
                <a:lnTo>
                  <a:pt x="1367980" y="50800"/>
                </a:lnTo>
                <a:close/>
              </a:path>
              <a:path w="4293234" h="1384300">
                <a:moveTo>
                  <a:pt x="1417180" y="76200"/>
                </a:moveTo>
                <a:lnTo>
                  <a:pt x="1320914" y="76200"/>
                </a:lnTo>
                <a:lnTo>
                  <a:pt x="1304721" y="63500"/>
                </a:lnTo>
                <a:lnTo>
                  <a:pt x="1289443" y="63500"/>
                </a:lnTo>
                <a:lnTo>
                  <a:pt x="1273187" y="50800"/>
                </a:lnTo>
                <a:lnTo>
                  <a:pt x="1384439" y="50800"/>
                </a:lnTo>
                <a:lnTo>
                  <a:pt x="1417180" y="76200"/>
                </a:lnTo>
                <a:close/>
              </a:path>
              <a:path w="4293234" h="1384300">
                <a:moveTo>
                  <a:pt x="899871" y="76200"/>
                </a:moveTo>
                <a:lnTo>
                  <a:pt x="800163" y="76200"/>
                </a:lnTo>
                <a:lnTo>
                  <a:pt x="817727" y="63500"/>
                </a:lnTo>
                <a:lnTo>
                  <a:pt x="917003" y="63500"/>
                </a:lnTo>
                <a:lnTo>
                  <a:pt x="899871" y="76200"/>
                </a:lnTo>
                <a:close/>
              </a:path>
              <a:path w="4293234" h="1384300">
                <a:moveTo>
                  <a:pt x="832332" y="101600"/>
                </a:moveTo>
                <a:lnTo>
                  <a:pt x="747420" y="101600"/>
                </a:lnTo>
                <a:lnTo>
                  <a:pt x="782599" y="76200"/>
                </a:lnTo>
                <a:lnTo>
                  <a:pt x="883373" y="76200"/>
                </a:lnTo>
                <a:lnTo>
                  <a:pt x="866190" y="88900"/>
                </a:lnTo>
                <a:lnTo>
                  <a:pt x="849579" y="88900"/>
                </a:lnTo>
                <a:lnTo>
                  <a:pt x="832332" y="101600"/>
                </a:lnTo>
                <a:close/>
              </a:path>
              <a:path w="4293234" h="1384300">
                <a:moveTo>
                  <a:pt x="1498180" y="127000"/>
                </a:moveTo>
                <a:lnTo>
                  <a:pt x="1430705" y="127000"/>
                </a:lnTo>
                <a:lnTo>
                  <a:pt x="1414741" y="114300"/>
                </a:lnTo>
                <a:lnTo>
                  <a:pt x="1415046" y="114300"/>
                </a:lnTo>
                <a:lnTo>
                  <a:pt x="1399057" y="101600"/>
                </a:lnTo>
                <a:lnTo>
                  <a:pt x="1383703" y="101600"/>
                </a:lnTo>
                <a:lnTo>
                  <a:pt x="1367650" y="88900"/>
                </a:lnTo>
                <a:lnTo>
                  <a:pt x="1352321" y="88900"/>
                </a:lnTo>
                <a:lnTo>
                  <a:pt x="1336205" y="76200"/>
                </a:lnTo>
                <a:lnTo>
                  <a:pt x="1433474" y="76200"/>
                </a:lnTo>
                <a:lnTo>
                  <a:pt x="1498180" y="127000"/>
                </a:lnTo>
                <a:close/>
              </a:path>
              <a:path w="4293234" h="1384300">
                <a:moveTo>
                  <a:pt x="747026" y="139700"/>
                </a:moveTo>
                <a:lnTo>
                  <a:pt x="676922" y="139700"/>
                </a:lnTo>
                <a:lnTo>
                  <a:pt x="729818" y="101600"/>
                </a:lnTo>
                <a:lnTo>
                  <a:pt x="815619" y="101600"/>
                </a:lnTo>
                <a:lnTo>
                  <a:pt x="798322" y="114300"/>
                </a:lnTo>
                <a:lnTo>
                  <a:pt x="798576" y="114300"/>
                </a:lnTo>
                <a:lnTo>
                  <a:pt x="781253" y="127000"/>
                </a:lnTo>
                <a:lnTo>
                  <a:pt x="764387" y="127000"/>
                </a:lnTo>
                <a:lnTo>
                  <a:pt x="747026" y="139700"/>
                </a:lnTo>
                <a:close/>
              </a:path>
              <a:path w="4293234" h="1384300">
                <a:moveTo>
                  <a:pt x="2881134" y="1257300"/>
                </a:moveTo>
                <a:lnTo>
                  <a:pt x="2812110" y="1257300"/>
                </a:lnTo>
                <a:lnTo>
                  <a:pt x="2636824" y="1117600"/>
                </a:lnTo>
                <a:lnTo>
                  <a:pt x="2605328" y="1079500"/>
                </a:lnTo>
                <a:lnTo>
                  <a:pt x="2542565" y="1028700"/>
                </a:lnTo>
                <a:lnTo>
                  <a:pt x="2511272" y="990600"/>
                </a:lnTo>
                <a:lnTo>
                  <a:pt x="2448788" y="939800"/>
                </a:lnTo>
                <a:lnTo>
                  <a:pt x="2417572" y="914400"/>
                </a:lnTo>
                <a:lnTo>
                  <a:pt x="2386368" y="876300"/>
                </a:lnTo>
                <a:lnTo>
                  <a:pt x="2355189" y="850900"/>
                </a:lnTo>
                <a:lnTo>
                  <a:pt x="2355329" y="850900"/>
                </a:lnTo>
                <a:lnTo>
                  <a:pt x="2324011" y="825500"/>
                </a:lnTo>
                <a:lnTo>
                  <a:pt x="2324188" y="825500"/>
                </a:lnTo>
                <a:lnTo>
                  <a:pt x="2292819" y="800100"/>
                </a:lnTo>
                <a:lnTo>
                  <a:pt x="2292997" y="800100"/>
                </a:lnTo>
                <a:lnTo>
                  <a:pt x="2277287" y="787400"/>
                </a:lnTo>
                <a:lnTo>
                  <a:pt x="2261692" y="774700"/>
                </a:lnTo>
                <a:lnTo>
                  <a:pt x="2261831" y="774700"/>
                </a:lnTo>
                <a:lnTo>
                  <a:pt x="2246109" y="762000"/>
                </a:lnTo>
                <a:lnTo>
                  <a:pt x="2246261" y="762000"/>
                </a:lnTo>
                <a:lnTo>
                  <a:pt x="2230501" y="749300"/>
                </a:lnTo>
                <a:lnTo>
                  <a:pt x="2230678" y="749300"/>
                </a:lnTo>
                <a:lnTo>
                  <a:pt x="2214905" y="736600"/>
                </a:lnTo>
                <a:lnTo>
                  <a:pt x="2215083" y="736600"/>
                </a:lnTo>
                <a:lnTo>
                  <a:pt x="2199297" y="723900"/>
                </a:lnTo>
                <a:lnTo>
                  <a:pt x="2199500" y="723900"/>
                </a:lnTo>
                <a:lnTo>
                  <a:pt x="2183688" y="711200"/>
                </a:lnTo>
                <a:lnTo>
                  <a:pt x="2183904" y="711200"/>
                </a:lnTo>
                <a:lnTo>
                  <a:pt x="2168067" y="698500"/>
                </a:lnTo>
                <a:lnTo>
                  <a:pt x="2168309" y="698500"/>
                </a:lnTo>
                <a:lnTo>
                  <a:pt x="2152459" y="685800"/>
                </a:lnTo>
                <a:lnTo>
                  <a:pt x="2152700" y="685800"/>
                </a:lnTo>
                <a:lnTo>
                  <a:pt x="2136825" y="673100"/>
                </a:lnTo>
                <a:lnTo>
                  <a:pt x="2104758" y="647700"/>
                </a:lnTo>
                <a:lnTo>
                  <a:pt x="2088756" y="647700"/>
                </a:lnTo>
                <a:lnTo>
                  <a:pt x="1883282" y="482600"/>
                </a:lnTo>
                <a:lnTo>
                  <a:pt x="1820773" y="419100"/>
                </a:lnTo>
                <a:lnTo>
                  <a:pt x="1758264" y="368300"/>
                </a:lnTo>
                <a:lnTo>
                  <a:pt x="1727073" y="342900"/>
                </a:lnTo>
                <a:lnTo>
                  <a:pt x="1695881" y="317500"/>
                </a:lnTo>
                <a:lnTo>
                  <a:pt x="1664703" y="292100"/>
                </a:lnTo>
                <a:lnTo>
                  <a:pt x="1664868" y="292100"/>
                </a:lnTo>
                <a:lnTo>
                  <a:pt x="1633512" y="266700"/>
                </a:lnTo>
                <a:lnTo>
                  <a:pt x="1633715" y="266700"/>
                </a:lnTo>
                <a:lnTo>
                  <a:pt x="1602308" y="241300"/>
                </a:lnTo>
                <a:lnTo>
                  <a:pt x="1602485" y="241300"/>
                </a:lnTo>
                <a:lnTo>
                  <a:pt x="1586763" y="228600"/>
                </a:lnTo>
                <a:lnTo>
                  <a:pt x="1586903" y="228600"/>
                </a:lnTo>
                <a:lnTo>
                  <a:pt x="1571155" y="215900"/>
                </a:lnTo>
                <a:lnTo>
                  <a:pt x="1571307" y="215900"/>
                </a:lnTo>
                <a:lnTo>
                  <a:pt x="1555546" y="203200"/>
                </a:lnTo>
                <a:lnTo>
                  <a:pt x="1555711" y="203200"/>
                </a:lnTo>
                <a:lnTo>
                  <a:pt x="1539938" y="190500"/>
                </a:lnTo>
                <a:lnTo>
                  <a:pt x="1524495" y="190500"/>
                </a:lnTo>
                <a:lnTo>
                  <a:pt x="1508683" y="177800"/>
                </a:lnTo>
                <a:lnTo>
                  <a:pt x="1508886" y="177800"/>
                </a:lnTo>
                <a:lnTo>
                  <a:pt x="1493050" y="165100"/>
                </a:lnTo>
                <a:lnTo>
                  <a:pt x="1493266" y="165100"/>
                </a:lnTo>
                <a:lnTo>
                  <a:pt x="1477403" y="152400"/>
                </a:lnTo>
                <a:lnTo>
                  <a:pt x="1477632" y="152400"/>
                </a:lnTo>
                <a:lnTo>
                  <a:pt x="1461757" y="139700"/>
                </a:lnTo>
                <a:lnTo>
                  <a:pt x="1446352" y="139700"/>
                </a:lnTo>
                <a:lnTo>
                  <a:pt x="1430426" y="127000"/>
                </a:lnTo>
                <a:lnTo>
                  <a:pt x="1514259" y="127000"/>
                </a:lnTo>
                <a:lnTo>
                  <a:pt x="1845627" y="393700"/>
                </a:lnTo>
                <a:lnTo>
                  <a:pt x="1908136" y="444500"/>
                </a:lnTo>
                <a:lnTo>
                  <a:pt x="1939328" y="469900"/>
                </a:lnTo>
                <a:lnTo>
                  <a:pt x="1970557" y="508000"/>
                </a:lnTo>
                <a:lnTo>
                  <a:pt x="1970417" y="508000"/>
                </a:lnTo>
                <a:lnTo>
                  <a:pt x="2001786" y="533400"/>
                </a:lnTo>
                <a:lnTo>
                  <a:pt x="2001608" y="533400"/>
                </a:lnTo>
                <a:lnTo>
                  <a:pt x="2033028" y="558800"/>
                </a:lnTo>
                <a:lnTo>
                  <a:pt x="2048548" y="558800"/>
                </a:lnTo>
                <a:lnTo>
                  <a:pt x="2064296" y="571500"/>
                </a:lnTo>
                <a:lnTo>
                  <a:pt x="2064092" y="571500"/>
                </a:lnTo>
                <a:lnTo>
                  <a:pt x="2079866" y="584200"/>
                </a:lnTo>
                <a:lnTo>
                  <a:pt x="2079726" y="584200"/>
                </a:lnTo>
                <a:lnTo>
                  <a:pt x="2095512" y="596900"/>
                </a:lnTo>
                <a:lnTo>
                  <a:pt x="2095360" y="596900"/>
                </a:lnTo>
                <a:lnTo>
                  <a:pt x="2111159" y="609600"/>
                </a:lnTo>
                <a:lnTo>
                  <a:pt x="2110994" y="609600"/>
                </a:lnTo>
                <a:lnTo>
                  <a:pt x="2126818" y="622300"/>
                </a:lnTo>
                <a:lnTo>
                  <a:pt x="2126640" y="622300"/>
                </a:lnTo>
                <a:lnTo>
                  <a:pt x="2142489" y="635000"/>
                </a:lnTo>
                <a:lnTo>
                  <a:pt x="2142299" y="635000"/>
                </a:lnTo>
                <a:lnTo>
                  <a:pt x="2158199" y="647700"/>
                </a:lnTo>
                <a:lnTo>
                  <a:pt x="2174328" y="660400"/>
                </a:lnTo>
                <a:lnTo>
                  <a:pt x="2190407" y="660400"/>
                </a:lnTo>
                <a:lnTo>
                  <a:pt x="2317851" y="762000"/>
                </a:lnTo>
                <a:lnTo>
                  <a:pt x="2349398" y="800100"/>
                </a:lnTo>
                <a:lnTo>
                  <a:pt x="2443606" y="876300"/>
                </a:lnTo>
                <a:lnTo>
                  <a:pt x="2474899" y="914400"/>
                </a:lnTo>
                <a:lnTo>
                  <a:pt x="2537383" y="965200"/>
                </a:lnTo>
                <a:lnTo>
                  <a:pt x="2568613" y="1003300"/>
                </a:lnTo>
                <a:lnTo>
                  <a:pt x="2599829" y="1028700"/>
                </a:lnTo>
                <a:lnTo>
                  <a:pt x="2631046" y="1054100"/>
                </a:lnTo>
                <a:lnTo>
                  <a:pt x="2630906" y="1054100"/>
                </a:lnTo>
                <a:lnTo>
                  <a:pt x="2662262" y="1079500"/>
                </a:lnTo>
                <a:lnTo>
                  <a:pt x="2662085" y="1079500"/>
                </a:lnTo>
                <a:lnTo>
                  <a:pt x="2693479" y="1104900"/>
                </a:lnTo>
                <a:lnTo>
                  <a:pt x="2693327" y="1104900"/>
                </a:lnTo>
                <a:lnTo>
                  <a:pt x="2709049" y="1130300"/>
                </a:lnTo>
                <a:lnTo>
                  <a:pt x="2716790" y="1130300"/>
                </a:lnTo>
                <a:lnTo>
                  <a:pt x="2724657" y="1143000"/>
                </a:lnTo>
                <a:lnTo>
                  <a:pt x="2724518" y="1143000"/>
                </a:lnTo>
                <a:lnTo>
                  <a:pt x="2740279" y="1155700"/>
                </a:lnTo>
                <a:lnTo>
                  <a:pt x="2740126" y="1155700"/>
                </a:lnTo>
                <a:lnTo>
                  <a:pt x="2755900" y="1168400"/>
                </a:lnTo>
                <a:lnTo>
                  <a:pt x="2755747" y="1168400"/>
                </a:lnTo>
                <a:lnTo>
                  <a:pt x="2771533" y="1181100"/>
                </a:lnTo>
                <a:lnTo>
                  <a:pt x="2786976" y="1181100"/>
                </a:lnTo>
                <a:lnTo>
                  <a:pt x="2802813" y="1193800"/>
                </a:lnTo>
                <a:lnTo>
                  <a:pt x="2802610" y="1193800"/>
                </a:lnTo>
                <a:lnTo>
                  <a:pt x="2818472" y="1206500"/>
                </a:lnTo>
                <a:lnTo>
                  <a:pt x="2818244" y="1206500"/>
                </a:lnTo>
                <a:lnTo>
                  <a:pt x="2834131" y="1219200"/>
                </a:lnTo>
                <a:lnTo>
                  <a:pt x="2833878" y="1219200"/>
                </a:lnTo>
                <a:lnTo>
                  <a:pt x="2849791" y="1231900"/>
                </a:lnTo>
                <a:lnTo>
                  <a:pt x="2849524" y="1231900"/>
                </a:lnTo>
                <a:lnTo>
                  <a:pt x="2865462" y="1244600"/>
                </a:lnTo>
                <a:lnTo>
                  <a:pt x="2865183" y="1244600"/>
                </a:lnTo>
                <a:lnTo>
                  <a:pt x="2881134" y="1257300"/>
                </a:lnTo>
                <a:close/>
              </a:path>
              <a:path w="4293234" h="1384300">
                <a:moveTo>
                  <a:pt x="591350" y="228600"/>
                </a:moveTo>
                <a:lnTo>
                  <a:pt x="535330" y="228600"/>
                </a:lnTo>
                <a:lnTo>
                  <a:pt x="659256" y="139700"/>
                </a:lnTo>
                <a:lnTo>
                  <a:pt x="747242" y="139700"/>
                </a:lnTo>
                <a:lnTo>
                  <a:pt x="729856" y="152400"/>
                </a:lnTo>
                <a:lnTo>
                  <a:pt x="712851" y="152400"/>
                </a:lnTo>
                <a:lnTo>
                  <a:pt x="695413" y="165100"/>
                </a:lnTo>
                <a:lnTo>
                  <a:pt x="695604" y="165100"/>
                </a:lnTo>
                <a:lnTo>
                  <a:pt x="678141" y="177800"/>
                </a:lnTo>
                <a:lnTo>
                  <a:pt x="678319" y="177800"/>
                </a:lnTo>
                <a:lnTo>
                  <a:pt x="660844" y="190500"/>
                </a:lnTo>
                <a:lnTo>
                  <a:pt x="661022" y="190500"/>
                </a:lnTo>
                <a:lnTo>
                  <a:pt x="643508" y="203200"/>
                </a:lnTo>
                <a:lnTo>
                  <a:pt x="626313" y="203200"/>
                </a:lnTo>
                <a:lnTo>
                  <a:pt x="608761" y="215900"/>
                </a:lnTo>
                <a:lnTo>
                  <a:pt x="608914" y="215900"/>
                </a:lnTo>
                <a:lnTo>
                  <a:pt x="591350" y="228600"/>
                </a:lnTo>
                <a:close/>
              </a:path>
              <a:path w="4293234" h="1384300">
                <a:moveTo>
                  <a:pt x="24637" y="673100"/>
                </a:moveTo>
                <a:lnTo>
                  <a:pt x="0" y="647700"/>
                </a:lnTo>
                <a:lnTo>
                  <a:pt x="143065" y="520700"/>
                </a:lnTo>
                <a:lnTo>
                  <a:pt x="214579" y="469900"/>
                </a:lnTo>
                <a:lnTo>
                  <a:pt x="250329" y="431800"/>
                </a:lnTo>
                <a:lnTo>
                  <a:pt x="393103" y="330200"/>
                </a:lnTo>
                <a:lnTo>
                  <a:pt x="428726" y="292100"/>
                </a:lnTo>
                <a:lnTo>
                  <a:pt x="517575" y="228600"/>
                </a:lnTo>
                <a:lnTo>
                  <a:pt x="591489" y="228600"/>
                </a:lnTo>
                <a:lnTo>
                  <a:pt x="573912" y="241300"/>
                </a:lnTo>
                <a:lnTo>
                  <a:pt x="574052" y="241300"/>
                </a:lnTo>
                <a:lnTo>
                  <a:pt x="556450" y="254000"/>
                </a:lnTo>
                <a:lnTo>
                  <a:pt x="538962" y="266700"/>
                </a:lnTo>
                <a:lnTo>
                  <a:pt x="521449" y="279400"/>
                </a:lnTo>
                <a:lnTo>
                  <a:pt x="521614" y="279400"/>
                </a:lnTo>
                <a:lnTo>
                  <a:pt x="486295" y="304800"/>
                </a:lnTo>
                <a:lnTo>
                  <a:pt x="486511" y="304800"/>
                </a:lnTo>
                <a:lnTo>
                  <a:pt x="451129" y="330200"/>
                </a:lnTo>
                <a:lnTo>
                  <a:pt x="451307" y="330200"/>
                </a:lnTo>
                <a:lnTo>
                  <a:pt x="415874" y="355600"/>
                </a:lnTo>
                <a:lnTo>
                  <a:pt x="416039" y="355600"/>
                </a:lnTo>
                <a:lnTo>
                  <a:pt x="380555" y="381000"/>
                </a:lnTo>
                <a:lnTo>
                  <a:pt x="380707" y="381000"/>
                </a:lnTo>
                <a:lnTo>
                  <a:pt x="345173" y="406400"/>
                </a:lnTo>
                <a:lnTo>
                  <a:pt x="309727" y="431800"/>
                </a:lnTo>
                <a:lnTo>
                  <a:pt x="274218" y="469900"/>
                </a:lnTo>
                <a:lnTo>
                  <a:pt x="238671" y="495300"/>
                </a:lnTo>
                <a:lnTo>
                  <a:pt x="203073" y="520700"/>
                </a:lnTo>
                <a:lnTo>
                  <a:pt x="167449" y="558800"/>
                </a:lnTo>
                <a:lnTo>
                  <a:pt x="96075" y="609600"/>
                </a:lnTo>
                <a:lnTo>
                  <a:pt x="24637" y="673100"/>
                </a:lnTo>
                <a:close/>
              </a:path>
              <a:path w="4293234" h="1384300">
                <a:moveTo>
                  <a:pt x="2048548" y="558800"/>
                </a:moveTo>
                <a:lnTo>
                  <a:pt x="2033028" y="558800"/>
                </a:lnTo>
                <a:lnTo>
                  <a:pt x="2032800" y="546100"/>
                </a:lnTo>
                <a:lnTo>
                  <a:pt x="2048548" y="558800"/>
                </a:lnTo>
                <a:close/>
              </a:path>
              <a:path w="4293234" h="1384300">
                <a:moveTo>
                  <a:pt x="3471760" y="1295400"/>
                </a:moveTo>
                <a:lnTo>
                  <a:pt x="3375812" y="1295400"/>
                </a:lnTo>
                <a:lnTo>
                  <a:pt x="3395433" y="1282700"/>
                </a:lnTo>
                <a:lnTo>
                  <a:pt x="3395091" y="1282700"/>
                </a:lnTo>
                <a:lnTo>
                  <a:pt x="3414852" y="1270000"/>
                </a:lnTo>
                <a:lnTo>
                  <a:pt x="3434118" y="1270000"/>
                </a:lnTo>
                <a:lnTo>
                  <a:pt x="3454133" y="1257300"/>
                </a:lnTo>
                <a:lnTo>
                  <a:pt x="3453853" y="1257300"/>
                </a:lnTo>
                <a:lnTo>
                  <a:pt x="3473957" y="1244600"/>
                </a:lnTo>
                <a:lnTo>
                  <a:pt x="3473704" y="1244600"/>
                </a:lnTo>
                <a:lnTo>
                  <a:pt x="3493897" y="1231900"/>
                </a:lnTo>
                <a:lnTo>
                  <a:pt x="3493655" y="1231900"/>
                </a:lnTo>
                <a:lnTo>
                  <a:pt x="3513912" y="1219200"/>
                </a:lnTo>
                <a:lnTo>
                  <a:pt x="3513696" y="1219200"/>
                </a:lnTo>
                <a:lnTo>
                  <a:pt x="3534016" y="1206500"/>
                </a:lnTo>
                <a:lnTo>
                  <a:pt x="3533813" y="1206500"/>
                </a:lnTo>
                <a:lnTo>
                  <a:pt x="3554171" y="1193800"/>
                </a:lnTo>
                <a:lnTo>
                  <a:pt x="3553980" y="1193800"/>
                </a:lnTo>
                <a:lnTo>
                  <a:pt x="3574376" y="1181100"/>
                </a:lnTo>
                <a:lnTo>
                  <a:pt x="3574199" y="1181100"/>
                </a:lnTo>
                <a:lnTo>
                  <a:pt x="3594607" y="1168400"/>
                </a:lnTo>
                <a:lnTo>
                  <a:pt x="3594442" y="1168400"/>
                </a:lnTo>
                <a:lnTo>
                  <a:pt x="3614851" y="1155700"/>
                </a:lnTo>
                <a:lnTo>
                  <a:pt x="3614699" y="1155700"/>
                </a:lnTo>
                <a:lnTo>
                  <a:pt x="3635095" y="1143000"/>
                </a:lnTo>
                <a:lnTo>
                  <a:pt x="3634943" y="1143000"/>
                </a:lnTo>
                <a:lnTo>
                  <a:pt x="3655313" y="1130300"/>
                </a:lnTo>
                <a:lnTo>
                  <a:pt x="3675506" y="1117600"/>
                </a:lnTo>
                <a:lnTo>
                  <a:pt x="3695661" y="1104900"/>
                </a:lnTo>
                <a:lnTo>
                  <a:pt x="3715753" y="1092200"/>
                </a:lnTo>
                <a:lnTo>
                  <a:pt x="3735768" y="1066800"/>
                </a:lnTo>
                <a:lnTo>
                  <a:pt x="3735616" y="1066800"/>
                </a:lnTo>
                <a:lnTo>
                  <a:pt x="3775570" y="1041400"/>
                </a:lnTo>
                <a:lnTo>
                  <a:pt x="3775392" y="1041400"/>
                </a:lnTo>
                <a:lnTo>
                  <a:pt x="3814838" y="1016000"/>
                </a:lnTo>
                <a:lnTo>
                  <a:pt x="3814699" y="1016000"/>
                </a:lnTo>
                <a:lnTo>
                  <a:pt x="3853535" y="977900"/>
                </a:lnTo>
                <a:lnTo>
                  <a:pt x="3891533" y="952500"/>
                </a:lnTo>
                <a:lnTo>
                  <a:pt x="3928719" y="914400"/>
                </a:lnTo>
                <a:lnTo>
                  <a:pt x="3964990" y="889000"/>
                </a:lnTo>
                <a:lnTo>
                  <a:pt x="4000220" y="863600"/>
                </a:lnTo>
                <a:lnTo>
                  <a:pt x="4067175" y="800100"/>
                </a:lnTo>
                <a:lnTo>
                  <a:pt x="4128681" y="749300"/>
                </a:lnTo>
                <a:lnTo>
                  <a:pt x="4157154" y="736600"/>
                </a:lnTo>
                <a:lnTo>
                  <a:pt x="4183951" y="711200"/>
                </a:lnTo>
                <a:lnTo>
                  <a:pt x="4208995" y="685800"/>
                </a:lnTo>
                <a:lnTo>
                  <a:pt x="4232097" y="673100"/>
                </a:lnTo>
                <a:lnTo>
                  <a:pt x="4242981" y="660400"/>
                </a:lnTo>
                <a:lnTo>
                  <a:pt x="4253382" y="660400"/>
                </a:lnTo>
                <a:lnTo>
                  <a:pt x="4263313" y="647700"/>
                </a:lnTo>
                <a:lnTo>
                  <a:pt x="4272330" y="647700"/>
                </a:lnTo>
                <a:lnTo>
                  <a:pt x="4293082" y="673100"/>
                </a:lnTo>
                <a:lnTo>
                  <a:pt x="4284065" y="685800"/>
                </a:lnTo>
                <a:lnTo>
                  <a:pt x="4275112" y="685800"/>
                </a:lnTo>
                <a:lnTo>
                  <a:pt x="4264990" y="698500"/>
                </a:lnTo>
                <a:lnTo>
                  <a:pt x="4254855" y="698500"/>
                </a:lnTo>
                <a:lnTo>
                  <a:pt x="4232021" y="723900"/>
                </a:lnTo>
                <a:lnTo>
                  <a:pt x="4232287" y="723900"/>
                </a:lnTo>
                <a:lnTo>
                  <a:pt x="4207509" y="736600"/>
                </a:lnTo>
                <a:lnTo>
                  <a:pt x="4207687" y="736600"/>
                </a:lnTo>
                <a:lnTo>
                  <a:pt x="4181068" y="762000"/>
                </a:lnTo>
                <a:lnTo>
                  <a:pt x="4152849" y="787400"/>
                </a:lnTo>
                <a:lnTo>
                  <a:pt x="4091546" y="838200"/>
                </a:lnTo>
                <a:lnTo>
                  <a:pt x="4024553" y="889000"/>
                </a:lnTo>
                <a:lnTo>
                  <a:pt x="3989197" y="914400"/>
                </a:lnTo>
                <a:lnTo>
                  <a:pt x="3952773" y="952500"/>
                </a:lnTo>
                <a:lnTo>
                  <a:pt x="3915371" y="977900"/>
                </a:lnTo>
                <a:lnTo>
                  <a:pt x="3877132" y="1016000"/>
                </a:lnTo>
                <a:lnTo>
                  <a:pt x="3838130" y="1041400"/>
                </a:lnTo>
                <a:lnTo>
                  <a:pt x="3798506" y="1066800"/>
                </a:lnTo>
                <a:lnTo>
                  <a:pt x="3758412" y="1104900"/>
                </a:lnTo>
                <a:lnTo>
                  <a:pt x="3676992" y="1155700"/>
                </a:lnTo>
                <a:lnTo>
                  <a:pt x="3656482" y="1181100"/>
                </a:lnTo>
                <a:lnTo>
                  <a:pt x="3471760" y="1295400"/>
                </a:lnTo>
                <a:close/>
              </a:path>
              <a:path w="4293234" h="1384300">
                <a:moveTo>
                  <a:pt x="2716790" y="1130300"/>
                </a:moveTo>
                <a:lnTo>
                  <a:pt x="2709049" y="1130300"/>
                </a:lnTo>
                <a:lnTo>
                  <a:pt x="2708922" y="1117600"/>
                </a:lnTo>
                <a:lnTo>
                  <a:pt x="2716790" y="1130300"/>
                </a:lnTo>
                <a:close/>
              </a:path>
              <a:path w="4293234" h="1384300">
                <a:moveTo>
                  <a:pt x="2975343" y="1308100"/>
                </a:moveTo>
                <a:lnTo>
                  <a:pt x="2893352" y="1308100"/>
                </a:lnTo>
                <a:lnTo>
                  <a:pt x="2828264" y="1257300"/>
                </a:lnTo>
                <a:lnTo>
                  <a:pt x="2896501" y="1257300"/>
                </a:lnTo>
                <a:lnTo>
                  <a:pt x="2912516" y="1270000"/>
                </a:lnTo>
                <a:lnTo>
                  <a:pt x="2912160" y="1270000"/>
                </a:lnTo>
                <a:lnTo>
                  <a:pt x="2928213" y="1282700"/>
                </a:lnTo>
                <a:lnTo>
                  <a:pt x="2943517" y="1282700"/>
                </a:lnTo>
                <a:lnTo>
                  <a:pt x="2959633" y="1295400"/>
                </a:lnTo>
                <a:lnTo>
                  <a:pt x="2959201" y="1295400"/>
                </a:lnTo>
                <a:lnTo>
                  <a:pt x="2975343" y="1308100"/>
                </a:lnTo>
                <a:close/>
              </a:path>
              <a:path w="4293234" h="1384300">
                <a:moveTo>
                  <a:pt x="3391141" y="1333500"/>
                </a:moveTo>
                <a:lnTo>
                  <a:pt x="3282530" y="1333500"/>
                </a:lnTo>
                <a:lnTo>
                  <a:pt x="3301237" y="1320800"/>
                </a:lnTo>
                <a:lnTo>
                  <a:pt x="3319145" y="1320800"/>
                </a:lnTo>
                <a:lnTo>
                  <a:pt x="3338271" y="1308100"/>
                </a:lnTo>
                <a:lnTo>
                  <a:pt x="3337826" y="1308100"/>
                </a:lnTo>
                <a:lnTo>
                  <a:pt x="3357118" y="1295400"/>
                </a:lnTo>
                <a:lnTo>
                  <a:pt x="3451466" y="1295400"/>
                </a:lnTo>
                <a:lnTo>
                  <a:pt x="3391141" y="1333500"/>
                </a:lnTo>
                <a:close/>
              </a:path>
              <a:path w="4293234" h="1384300">
                <a:moveTo>
                  <a:pt x="3054032" y="1333500"/>
                </a:moveTo>
                <a:lnTo>
                  <a:pt x="2942742" y="1333500"/>
                </a:lnTo>
                <a:lnTo>
                  <a:pt x="2926626" y="1320800"/>
                </a:lnTo>
                <a:lnTo>
                  <a:pt x="2909760" y="1308100"/>
                </a:lnTo>
                <a:lnTo>
                  <a:pt x="2990570" y="1308100"/>
                </a:lnTo>
                <a:lnTo>
                  <a:pt x="3006801" y="1320800"/>
                </a:lnTo>
                <a:lnTo>
                  <a:pt x="3037687" y="1320800"/>
                </a:lnTo>
                <a:lnTo>
                  <a:pt x="3054032" y="1333500"/>
                </a:lnTo>
                <a:close/>
              </a:path>
              <a:path w="4293234" h="1384300">
                <a:moveTo>
                  <a:pt x="3093275" y="1346200"/>
                </a:moveTo>
                <a:lnTo>
                  <a:pt x="2975978" y="1346200"/>
                </a:lnTo>
                <a:lnTo>
                  <a:pt x="2959328" y="1333500"/>
                </a:lnTo>
                <a:lnTo>
                  <a:pt x="3085045" y="1333500"/>
                </a:lnTo>
                <a:lnTo>
                  <a:pt x="3093275" y="1346200"/>
                </a:lnTo>
                <a:close/>
              </a:path>
              <a:path w="4293234" h="1384300">
                <a:moveTo>
                  <a:pt x="3351517" y="1346200"/>
                </a:moveTo>
                <a:lnTo>
                  <a:pt x="3229838" y="1346200"/>
                </a:lnTo>
                <a:lnTo>
                  <a:pt x="3238804" y="1333500"/>
                </a:lnTo>
                <a:lnTo>
                  <a:pt x="3371265" y="1333500"/>
                </a:lnTo>
                <a:lnTo>
                  <a:pt x="3351517" y="1346200"/>
                </a:lnTo>
                <a:close/>
              </a:path>
              <a:path w="4293234" h="1384300">
                <a:moveTo>
                  <a:pt x="3312477" y="1358900"/>
                </a:moveTo>
                <a:lnTo>
                  <a:pt x="3009493" y="1358900"/>
                </a:lnTo>
                <a:lnTo>
                  <a:pt x="2992704" y="1346200"/>
                </a:lnTo>
                <a:lnTo>
                  <a:pt x="3331921" y="1346200"/>
                </a:lnTo>
                <a:lnTo>
                  <a:pt x="3312477" y="1358900"/>
                </a:lnTo>
                <a:close/>
              </a:path>
              <a:path w="4293234" h="1384300">
                <a:moveTo>
                  <a:pt x="3283788" y="1371600"/>
                </a:moveTo>
                <a:lnTo>
                  <a:pt x="3043745" y="1371600"/>
                </a:lnTo>
                <a:lnTo>
                  <a:pt x="3026346" y="1358900"/>
                </a:lnTo>
                <a:lnTo>
                  <a:pt x="3293351" y="1358900"/>
                </a:lnTo>
                <a:lnTo>
                  <a:pt x="3283788" y="1371600"/>
                </a:lnTo>
                <a:close/>
              </a:path>
              <a:path w="4293234" h="1384300">
                <a:moveTo>
                  <a:pt x="3236658" y="1384300"/>
                </a:moveTo>
                <a:lnTo>
                  <a:pt x="3094697" y="1384300"/>
                </a:lnTo>
                <a:lnTo>
                  <a:pt x="3086112" y="1371600"/>
                </a:lnTo>
                <a:lnTo>
                  <a:pt x="3245993" y="1371600"/>
                </a:lnTo>
                <a:lnTo>
                  <a:pt x="3236658" y="138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0713796" y="2117788"/>
            <a:ext cx="1057275" cy="7905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3015"/>
              </a:lnSpc>
              <a:spcBef>
                <a:spcPts val="95"/>
              </a:spcBef>
            </a:pPr>
            <a:r>
              <a:rPr dirty="0" sz="2800" spc="-5" b="1" i="1">
                <a:latin typeface="Times New Roman"/>
                <a:cs typeface="Times New Roman"/>
              </a:rPr>
              <a:t>T</a:t>
            </a:r>
            <a:endParaRPr sz="2800">
              <a:latin typeface="Times New Roman"/>
              <a:cs typeface="Times New Roman"/>
            </a:endParaRPr>
          </a:p>
          <a:p>
            <a:pPr algn="r" marR="5080">
              <a:lnSpc>
                <a:spcPts val="3015"/>
              </a:lnSpc>
            </a:pPr>
            <a:r>
              <a:rPr dirty="0" sz="2800" spc="-5" b="1" i="1">
                <a:latin typeface="Times New Roman"/>
                <a:cs typeface="Times New Roman"/>
              </a:rPr>
              <a:t>t/s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356010" y="1974633"/>
            <a:ext cx="3787775" cy="2284095"/>
          </a:xfrm>
          <a:custGeom>
            <a:avLst/>
            <a:gdLst/>
            <a:ahLst/>
            <a:cxnLst/>
            <a:rect l="l" t="t" r="r" b="b"/>
            <a:pathLst>
              <a:path w="3787775" h="2284095">
                <a:moveTo>
                  <a:pt x="9225" y="2099018"/>
                </a:moveTo>
                <a:lnTo>
                  <a:pt x="544149" y="1769834"/>
                </a:lnTo>
                <a:lnTo>
                  <a:pt x="234777" y="1711922"/>
                </a:lnTo>
                <a:lnTo>
                  <a:pt x="189547" y="1699268"/>
                </a:lnTo>
                <a:lnTo>
                  <a:pt x="147987" y="1680047"/>
                </a:lnTo>
                <a:lnTo>
                  <a:pt x="110574" y="1654952"/>
                </a:lnTo>
                <a:lnTo>
                  <a:pt x="77787" y="1624675"/>
                </a:lnTo>
                <a:lnTo>
                  <a:pt x="50105" y="1589908"/>
                </a:lnTo>
                <a:lnTo>
                  <a:pt x="28007" y="1551344"/>
                </a:lnTo>
                <a:lnTo>
                  <a:pt x="11971" y="1509675"/>
                </a:lnTo>
                <a:lnTo>
                  <a:pt x="2475" y="1465593"/>
                </a:lnTo>
                <a:lnTo>
                  <a:pt x="0" y="1419790"/>
                </a:lnTo>
                <a:lnTo>
                  <a:pt x="5022" y="1372959"/>
                </a:lnTo>
                <a:lnTo>
                  <a:pt x="4773" y="1372959"/>
                </a:lnTo>
                <a:lnTo>
                  <a:pt x="85425" y="946874"/>
                </a:lnTo>
                <a:lnTo>
                  <a:pt x="221061" y="235166"/>
                </a:lnTo>
                <a:lnTo>
                  <a:pt x="233420" y="189816"/>
                </a:lnTo>
                <a:lnTo>
                  <a:pt x="252408" y="148159"/>
                </a:lnTo>
                <a:lnTo>
                  <a:pt x="277328" y="110672"/>
                </a:lnTo>
                <a:lnTo>
                  <a:pt x="307485" y="77832"/>
                </a:lnTo>
                <a:lnTo>
                  <a:pt x="342181" y="50114"/>
                </a:lnTo>
                <a:lnTo>
                  <a:pt x="380721" y="27996"/>
                </a:lnTo>
                <a:lnTo>
                  <a:pt x="422408" y="11953"/>
                </a:lnTo>
                <a:lnTo>
                  <a:pt x="466546" y="2462"/>
                </a:lnTo>
                <a:lnTo>
                  <a:pt x="512439" y="0"/>
                </a:lnTo>
                <a:lnTo>
                  <a:pt x="559389" y="5042"/>
                </a:lnTo>
                <a:lnTo>
                  <a:pt x="3551001" y="571970"/>
                </a:lnTo>
                <a:lnTo>
                  <a:pt x="3596590" y="584531"/>
                </a:lnTo>
                <a:lnTo>
                  <a:pt x="3638441" y="603675"/>
                </a:lnTo>
                <a:lnTo>
                  <a:pt x="3676088" y="628707"/>
                </a:lnTo>
                <a:lnTo>
                  <a:pt x="3709064" y="658929"/>
                </a:lnTo>
                <a:lnTo>
                  <a:pt x="3736901" y="693647"/>
                </a:lnTo>
                <a:lnTo>
                  <a:pt x="3759132" y="732164"/>
                </a:lnTo>
                <a:lnTo>
                  <a:pt x="3775289" y="773783"/>
                </a:lnTo>
                <a:lnTo>
                  <a:pt x="3784906" y="817809"/>
                </a:lnTo>
                <a:lnTo>
                  <a:pt x="3787515" y="863546"/>
                </a:lnTo>
                <a:lnTo>
                  <a:pt x="3782649" y="910298"/>
                </a:lnTo>
                <a:lnTo>
                  <a:pt x="3694476" y="1372959"/>
                </a:lnTo>
                <a:lnTo>
                  <a:pt x="5022" y="1372959"/>
                </a:lnTo>
                <a:lnTo>
                  <a:pt x="4653" y="1373594"/>
                </a:lnTo>
                <a:lnTo>
                  <a:pt x="3694355" y="1373594"/>
                </a:lnTo>
                <a:lnTo>
                  <a:pt x="3647013" y="1622006"/>
                </a:lnTo>
                <a:lnTo>
                  <a:pt x="3587065" y="1938998"/>
                </a:lnTo>
                <a:lnTo>
                  <a:pt x="1435689" y="1938998"/>
                </a:lnTo>
                <a:lnTo>
                  <a:pt x="9225" y="2099018"/>
                </a:lnTo>
                <a:close/>
              </a:path>
              <a:path w="3787775" h="2284095">
                <a:moveTo>
                  <a:pt x="3274809" y="2283796"/>
                </a:moveTo>
                <a:lnTo>
                  <a:pt x="3227913" y="2278850"/>
                </a:lnTo>
                <a:lnTo>
                  <a:pt x="1435689" y="1938998"/>
                </a:lnTo>
                <a:lnTo>
                  <a:pt x="3587065" y="1938998"/>
                </a:lnTo>
                <a:lnTo>
                  <a:pt x="3566432" y="2048104"/>
                </a:lnTo>
                <a:lnTo>
                  <a:pt x="3566241" y="2048726"/>
                </a:lnTo>
                <a:lnTo>
                  <a:pt x="3553827" y="2093980"/>
                </a:lnTo>
                <a:lnTo>
                  <a:pt x="3534797" y="2135562"/>
                </a:lnTo>
                <a:lnTo>
                  <a:pt x="3509846" y="2172996"/>
                </a:lnTo>
                <a:lnTo>
                  <a:pt x="3479671" y="2205804"/>
                </a:lnTo>
                <a:lnTo>
                  <a:pt x="3444969" y="2233511"/>
                </a:lnTo>
                <a:lnTo>
                  <a:pt x="3406435" y="2255640"/>
                </a:lnTo>
                <a:lnTo>
                  <a:pt x="3364767" y="2271715"/>
                </a:lnTo>
                <a:lnTo>
                  <a:pt x="3320659" y="2281259"/>
                </a:lnTo>
                <a:lnTo>
                  <a:pt x="3274809" y="2283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336927" y="1968157"/>
            <a:ext cx="3813175" cy="2286000"/>
          </a:xfrm>
          <a:custGeom>
            <a:avLst/>
            <a:gdLst/>
            <a:ahLst/>
            <a:cxnLst/>
            <a:rect l="l" t="t" r="r" b="b"/>
            <a:pathLst>
              <a:path w="3813175" h="2286000">
                <a:moveTo>
                  <a:pt x="3615499" y="584200"/>
                </a:moveTo>
                <a:lnTo>
                  <a:pt x="3569525" y="584200"/>
                </a:lnTo>
                <a:lnTo>
                  <a:pt x="576846" y="12700"/>
                </a:lnTo>
                <a:lnTo>
                  <a:pt x="434035" y="12700"/>
                </a:lnTo>
                <a:lnTo>
                  <a:pt x="440880" y="0"/>
                </a:lnTo>
                <a:lnTo>
                  <a:pt x="579170" y="0"/>
                </a:lnTo>
                <a:lnTo>
                  <a:pt x="3571925" y="571500"/>
                </a:lnTo>
                <a:lnTo>
                  <a:pt x="3608451" y="571500"/>
                </a:lnTo>
                <a:lnTo>
                  <a:pt x="3615499" y="584200"/>
                </a:lnTo>
                <a:close/>
              </a:path>
              <a:path w="3813175" h="2286000">
                <a:moveTo>
                  <a:pt x="437832" y="25400"/>
                </a:moveTo>
                <a:lnTo>
                  <a:pt x="400811" y="25400"/>
                </a:lnTo>
                <a:lnTo>
                  <a:pt x="407314" y="12700"/>
                </a:lnTo>
                <a:lnTo>
                  <a:pt x="444538" y="12700"/>
                </a:lnTo>
                <a:lnTo>
                  <a:pt x="437832" y="25400"/>
                </a:lnTo>
                <a:close/>
              </a:path>
              <a:path w="3813175" h="2286000">
                <a:moveTo>
                  <a:pt x="376008" y="50800"/>
                </a:moveTo>
                <a:lnTo>
                  <a:pt x="357581" y="50800"/>
                </a:lnTo>
                <a:lnTo>
                  <a:pt x="369493" y="38100"/>
                </a:lnTo>
                <a:lnTo>
                  <a:pt x="381774" y="25400"/>
                </a:lnTo>
                <a:lnTo>
                  <a:pt x="412407" y="25400"/>
                </a:lnTo>
                <a:lnTo>
                  <a:pt x="406044" y="38100"/>
                </a:lnTo>
                <a:lnTo>
                  <a:pt x="388023" y="38100"/>
                </a:lnTo>
                <a:lnTo>
                  <a:pt x="376008" y="50800"/>
                </a:lnTo>
                <a:close/>
              </a:path>
              <a:path w="3813175" h="2286000">
                <a:moveTo>
                  <a:pt x="342912" y="76200"/>
                </a:moveTo>
                <a:lnTo>
                  <a:pt x="324243" y="76200"/>
                </a:lnTo>
                <a:lnTo>
                  <a:pt x="334911" y="63500"/>
                </a:lnTo>
                <a:lnTo>
                  <a:pt x="346049" y="50800"/>
                </a:lnTo>
                <a:lnTo>
                  <a:pt x="364858" y="50800"/>
                </a:lnTo>
                <a:lnTo>
                  <a:pt x="353568" y="63500"/>
                </a:lnTo>
                <a:lnTo>
                  <a:pt x="353809" y="63500"/>
                </a:lnTo>
                <a:lnTo>
                  <a:pt x="342912" y="76200"/>
                </a:lnTo>
                <a:close/>
              </a:path>
              <a:path w="3813175" h="2286000">
                <a:moveTo>
                  <a:pt x="327761" y="88900"/>
                </a:moveTo>
                <a:lnTo>
                  <a:pt x="308990" y="88900"/>
                </a:lnTo>
                <a:lnTo>
                  <a:pt x="313944" y="76200"/>
                </a:lnTo>
                <a:lnTo>
                  <a:pt x="332841" y="76200"/>
                </a:lnTo>
                <a:lnTo>
                  <a:pt x="327761" y="88900"/>
                </a:lnTo>
                <a:close/>
              </a:path>
              <a:path w="3813175" h="2286000">
                <a:moveTo>
                  <a:pt x="313537" y="101600"/>
                </a:moveTo>
                <a:lnTo>
                  <a:pt x="299440" y="101600"/>
                </a:lnTo>
                <a:lnTo>
                  <a:pt x="304152" y="88900"/>
                </a:lnTo>
                <a:lnTo>
                  <a:pt x="318274" y="88900"/>
                </a:lnTo>
                <a:lnTo>
                  <a:pt x="313537" y="101600"/>
                </a:lnTo>
                <a:close/>
              </a:path>
              <a:path w="3813175" h="2286000">
                <a:moveTo>
                  <a:pt x="304634" y="114300"/>
                </a:moveTo>
                <a:lnTo>
                  <a:pt x="290385" y="114300"/>
                </a:lnTo>
                <a:lnTo>
                  <a:pt x="294855" y="101600"/>
                </a:lnTo>
                <a:lnTo>
                  <a:pt x="309130" y="101600"/>
                </a:lnTo>
                <a:lnTo>
                  <a:pt x="304634" y="114300"/>
                </a:lnTo>
                <a:close/>
              </a:path>
              <a:path w="3813175" h="2286000">
                <a:moveTo>
                  <a:pt x="296227" y="127000"/>
                </a:moveTo>
                <a:lnTo>
                  <a:pt x="277799" y="127000"/>
                </a:lnTo>
                <a:lnTo>
                  <a:pt x="281863" y="114300"/>
                </a:lnTo>
                <a:lnTo>
                  <a:pt x="300469" y="114300"/>
                </a:lnTo>
                <a:lnTo>
                  <a:pt x="296227" y="127000"/>
                </a:lnTo>
                <a:close/>
              </a:path>
              <a:path w="3813175" h="2286000">
                <a:moveTo>
                  <a:pt x="284568" y="139700"/>
                </a:moveTo>
                <a:lnTo>
                  <a:pt x="270090" y="139700"/>
                </a:lnTo>
                <a:lnTo>
                  <a:pt x="273875" y="127000"/>
                </a:lnTo>
                <a:lnTo>
                  <a:pt x="288404" y="127000"/>
                </a:lnTo>
                <a:lnTo>
                  <a:pt x="284568" y="139700"/>
                </a:lnTo>
                <a:close/>
              </a:path>
              <a:path w="3813175" h="2286000">
                <a:moveTo>
                  <a:pt x="277469" y="152400"/>
                </a:moveTo>
                <a:lnTo>
                  <a:pt x="262953" y="152400"/>
                </a:lnTo>
                <a:lnTo>
                  <a:pt x="266446" y="139700"/>
                </a:lnTo>
                <a:lnTo>
                  <a:pt x="281038" y="139700"/>
                </a:lnTo>
                <a:lnTo>
                  <a:pt x="277469" y="152400"/>
                </a:lnTo>
                <a:close/>
              </a:path>
              <a:path w="3813175" h="2286000">
                <a:moveTo>
                  <a:pt x="270941" y="165100"/>
                </a:moveTo>
                <a:lnTo>
                  <a:pt x="256425" y="165100"/>
                </a:lnTo>
                <a:lnTo>
                  <a:pt x="259613" y="152400"/>
                </a:lnTo>
                <a:lnTo>
                  <a:pt x="274205" y="152400"/>
                </a:lnTo>
                <a:lnTo>
                  <a:pt x="270941" y="165100"/>
                </a:lnTo>
                <a:close/>
              </a:path>
              <a:path w="3813175" h="2286000">
                <a:moveTo>
                  <a:pt x="264985" y="177800"/>
                </a:moveTo>
                <a:lnTo>
                  <a:pt x="250520" y="177800"/>
                </a:lnTo>
                <a:lnTo>
                  <a:pt x="253390" y="165100"/>
                </a:lnTo>
                <a:lnTo>
                  <a:pt x="267957" y="165100"/>
                </a:lnTo>
                <a:lnTo>
                  <a:pt x="264985" y="177800"/>
                </a:lnTo>
                <a:close/>
              </a:path>
              <a:path w="3813175" h="2286000">
                <a:moveTo>
                  <a:pt x="254914" y="203200"/>
                </a:moveTo>
                <a:lnTo>
                  <a:pt x="242862" y="203200"/>
                </a:lnTo>
                <a:lnTo>
                  <a:pt x="245249" y="190500"/>
                </a:lnTo>
                <a:lnTo>
                  <a:pt x="247802" y="177800"/>
                </a:lnTo>
                <a:lnTo>
                  <a:pt x="262293" y="177800"/>
                </a:lnTo>
                <a:lnTo>
                  <a:pt x="259638" y="190500"/>
                </a:lnTo>
                <a:lnTo>
                  <a:pt x="257251" y="190500"/>
                </a:lnTo>
                <a:lnTo>
                  <a:pt x="254914" y="203200"/>
                </a:lnTo>
                <a:close/>
              </a:path>
              <a:path w="3813175" h="2286000">
                <a:moveTo>
                  <a:pt x="250837" y="215900"/>
                </a:moveTo>
                <a:lnTo>
                  <a:pt x="238594" y="215900"/>
                </a:lnTo>
                <a:lnTo>
                  <a:pt x="240639" y="203200"/>
                </a:lnTo>
                <a:lnTo>
                  <a:pt x="252844" y="203200"/>
                </a:lnTo>
                <a:lnTo>
                  <a:pt x="250837" y="215900"/>
                </a:lnTo>
                <a:close/>
              </a:path>
              <a:path w="3813175" h="2286000">
                <a:moveTo>
                  <a:pt x="249047" y="228600"/>
                </a:moveTo>
                <a:lnTo>
                  <a:pt x="235026" y="228600"/>
                </a:lnTo>
                <a:lnTo>
                  <a:pt x="236727" y="215900"/>
                </a:lnTo>
                <a:lnTo>
                  <a:pt x="250875" y="215900"/>
                </a:lnTo>
                <a:lnTo>
                  <a:pt x="249047" y="228600"/>
                </a:lnTo>
                <a:close/>
              </a:path>
              <a:path w="3813175" h="2286000">
                <a:moveTo>
                  <a:pt x="29057" y="1384300"/>
                </a:moveTo>
                <a:lnTo>
                  <a:pt x="16535" y="1384300"/>
                </a:lnTo>
                <a:lnTo>
                  <a:pt x="17868" y="1371600"/>
                </a:lnTo>
                <a:lnTo>
                  <a:pt x="233514" y="228600"/>
                </a:lnTo>
                <a:lnTo>
                  <a:pt x="247459" y="228600"/>
                </a:lnTo>
                <a:lnTo>
                  <a:pt x="245973" y="241300"/>
                </a:lnTo>
                <a:lnTo>
                  <a:pt x="30340" y="1371600"/>
                </a:lnTo>
                <a:lnTo>
                  <a:pt x="29057" y="1384300"/>
                </a:lnTo>
                <a:close/>
              </a:path>
              <a:path w="3813175" h="2286000">
                <a:moveTo>
                  <a:pt x="3649357" y="596900"/>
                </a:moveTo>
                <a:lnTo>
                  <a:pt x="3618014" y="596900"/>
                </a:lnTo>
                <a:lnTo>
                  <a:pt x="3611206" y="584200"/>
                </a:lnTo>
                <a:lnTo>
                  <a:pt x="3642779" y="584200"/>
                </a:lnTo>
                <a:lnTo>
                  <a:pt x="3649357" y="596900"/>
                </a:lnTo>
                <a:close/>
              </a:path>
              <a:path w="3813175" h="2286000">
                <a:moveTo>
                  <a:pt x="3674630" y="609600"/>
                </a:moveTo>
                <a:lnTo>
                  <a:pt x="3643744" y="609600"/>
                </a:lnTo>
                <a:lnTo>
                  <a:pt x="3637305" y="596900"/>
                </a:lnTo>
                <a:lnTo>
                  <a:pt x="3668471" y="596900"/>
                </a:lnTo>
                <a:lnTo>
                  <a:pt x="3674630" y="609600"/>
                </a:lnTo>
                <a:close/>
              </a:path>
              <a:path w="3813175" h="2286000">
                <a:moveTo>
                  <a:pt x="3692448" y="622300"/>
                </a:moveTo>
                <a:lnTo>
                  <a:pt x="3667912" y="622300"/>
                </a:lnTo>
                <a:lnTo>
                  <a:pt x="3661892" y="609600"/>
                </a:lnTo>
                <a:lnTo>
                  <a:pt x="3686619" y="609600"/>
                </a:lnTo>
                <a:lnTo>
                  <a:pt x="3692448" y="622300"/>
                </a:lnTo>
                <a:close/>
              </a:path>
              <a:path w="3813175" h="2286000">
                <a:moveTo>
                  <a:pt x="3709250" y="635000"/>
                </a:moveTo>
                <a:lnTo>
                  <a:pt x="3684968" y="635000"/>
                </a:lnTo>
                <a:lnTo>
                  <a:pt x="3679266" y="622300"/>
                </a:lnTo>
                <a:lnTo>
                  <a:pt x="3703764" y="622300"/>
                </a:lnTo>
                <a:lnTo>
                  <a:pt x="3709250" y="635000"/>
                </a:lnTo>
                <a:close/>
              </a:path>
              <a:path w="3813175" h="2286000">
                <a:moveTo>
                  <a:pt x="3719842" y="647700"/>
                </a:moveTo>
                <a:lnTo>
                  <a:pt x="3701033" y="647700"/>
                </a:lnTo>
                <a:lnTo>
                  <a:pt x="3695674" y="635000"/>
                </a:lnTo>
                <a:lnTo>
                  <a:pt x="3714610" y="635000"/>
                </a:lnTo>
                <a:lnTo>
                  <a:pt x="3719842" y="647700"/>
                </a:lnTo>
                <a:close/>
              </a:path>
              <a:path w="3813175" h="2286000">
                <a:moveTo>
                  <a:pt x="3744163" y="673100"/>
                </a:moveTo>
                <a:lnTo>
                  <a:pt x="3734498" y="673100"/>
                </a:lnTo>
                <a:lnTo>
                  <a:pt x="3725354" y="660400"/>
                </a:lnTo>
                <a:lnTo>
                  <a:pt x="3716070" y="660400"/>
                </a:lnTo>
                <a:lnTo>
                  <a:pt x="3711066" y="647700"/>
                </a:lnTo>
                <a:lnTo>
                  <a:pt x="3729951" y="647700"/>
                </a:lnTo>
                <a:lnTo>
                  <a:pt x="3734841" y="660400"/>
                </a:lnTo>
                <a:lnTo>
                  <a:pt x="3744163" y="673100"/>
                </a:lnTo>
                <a:close/>
              </a:path>
              <a:path w="3813175" h="2286000">
                <a:moveTo>
                  <a:pt x="3785679" y="736600"/>
                </a:moveTo>
                <a:lnTo>
                  <a:pt x="3771290" y="736600"/>
                </a:lnTo>
                <a:lnTo>
                  <a:pt x="3764876" y="723900"/>
                </a:lnTo>
                <a:lnTo>
                  <a:pt x="3765029" y="723900"/>
                </a:lnTo>
                <a:lnTo>
                  <a:pt x="3758044" y="711200"/>
                </a:lnTo>
                <a:lnTo>
                  <a:pt x="3758209" y="711200"/>
                </a:lnTo>
                <a:lnTo>
                  <a:pt x="3750665" y="698500"/>
                </a:lnTo>
                <a:lnTo>
                  <a:pt x="3750830" y="698500"/>
                </a:lnTo>
                <a:lnTo>
                  <a:pt x="3742740" y="685800"/>
                </a:lnTo>
                <a:lnTo>
                  <a:pt x="3742918" y="685800"/>
                </a:lnTo>
                <a:lnTo>
                  <a:pt x="3734295" y="673100"/>
                </a:lnTo>
                <a:lnTo>
                  <a:pt x="3752977" y="673100"/>
                </a:lnTo>
                <a:lnTo>
                  <a:pt x="3761244" y="685800"/>
                </a:lnTo>
                <a:lnTo>
                  <a:pt x="3768953" y="698500"/>
                </a:lnTo>
                <a:lnTo>
                  <a:pt x="3776090" y="711200"/>
                </a:lnTo>
                <a:lnTo>
                  <a:pt x="3782618" y="723900"/>
                </a:lnTo>
                <a:lnTo>
                  <a:pt x="3785679" y="736600"/>
                </a:lnTo>
                <a:close/>
              </a:path>
              <a:path w="3813175" h="2286000">
                <a:moveTo>
                  <a:pt x="3791305" y="749300"/>
                </a:moveTo>
                <a:lnTo>
                  <a:pt x="3776941" y="749300"/>
                </a:lnTo>
                <a:lnTo>
                  <a:pt x="3774109" y="736600"/>
                </a:lnTo>
                <a:lnTo>
                  <a:pt x="3788575" y="736600"/>
                </a:lnTo>
                <a:lnTo>
                  <a:pt x="3791305" y="749300"/>
                </a:lnTo>
                <a:close/>
              </a:path>
              <a:path w="3813175" h="2286000">
                <a:moveTo>
                  <a:pt x="3796322" y="762000"/>
                </a:moveTo>
                <a:lnTo>
                  <a:pt x="3782034" y="762000"/>
                </a:lnTo>
                <a:lnTo>
                  <a:pt x="3779507" y="749300"/>
                </a:lnTo>
                <a:lnTo>
                  <a:pt x="3793896" y="749300"/>
                </a:lnTo>
                <a:lnTo>
                  <a:pt x="3796322" y="762000"/>
                </a:lnTo>
                <a:close/>
              </a:path>
              <a:path w="3813175" h="2286000">
                <a:moveTo>
                  <a:pt x="3800690" y="774700"/>
                </a:moveTo>
                <a:lnTo>
                  <a:pt x="3786517" y="774700"/>
                </a:lnTo>
                <a:lnTo>
                  <a:pt x="3784295" y="762000"/>
                </a:lnTo>
                <a:lnTo>
                  <a:pt x="3798582" y="762000"/>
                </a:lnTo>
                <a:lnTo>
                  <a:pt x="3800690" y="774700"/>
                </a:lnTo>
                <a:close/>
              </a:path>
              <a:path w="3813175" h="2286000">
                <a:moveTo>
                  <a:pt x="3806012" y="800100"/>
                </a:moveTo>
                <a:lnTo>
                  <a:pt x="3793604" y="800100"/>
                </a:lnTo>
                <a:lnTo>
                  <a:pt x="3792042" y="787400"/>
                </a:lnTo>
                <a:lnTo>
                  <a:pt x="3790378" y="787400"/>
                </a:lnTo>
                <a:lnTo>
                  <a:pt x="3788486" y="774700"/>
                </a:lnTo>
                <a:lnTo>
                  <a:pt x="3802621" y="774700"/>
                </a:lnTo>
                <a:lnTo>
                  <a:pt x="3804399" y="787400"/>
                </a:lnTo>
                <a:lnTo>
                  <a:pt x="3806012" y="800100"/>
                </a:lnTo>
                <a:close/>
              </a:path>
              <a:path w="3813175" h="2286000">
                <a:moveTo>
                  <a:pt x="3808704" y="812800"/>
                </a:moveTo>
                <a:lnTo>
                  <a:pt x="3796195" y="812800"/>
                </a:lnTo>
                <a:lnTo>
                  <a:pt x="3794950" y="800100"/>
                </a:lnTo>
                <a:lnTo>
                  <a:pt x="3807447" y="800100"/>
                </a:lnTo>
                <a:lnTo>
                  <a:pt x="3808704" y="812800"/>
                </a:lnTo>
                <a:close/>
              </a:path>
              <a:path w="3813175" h="2286000">
                <a:moveTo>
                  <a:pt x="3810723" y="825500"/>
                </a:moveTo>
                <a:lnTo>
                  <a:pt x="3798112" y="825500"/>
                </a:lnTo>
                <a:lnTo>
                  <a:pt x="3797211" y="812800"/>
                </a:lnTo>
                <a:lnTo>
                  <a:pt x="3809796" y="812800"/>
                </a:lnTo>
                <a:lnTo>
                  <a:pt x="3810723" y="825500"/>
                </a:lnTo>
                <a:close/>
              </a:path>
              <a:path w="3813175" h="2286000">
                <a:moveTo>
                  <a:pt x="3812400" y="850900"/>
                </a:moveTo>
                <a:lnTo>
                  <a:pt x="3799712" y="850900"/>
                </a:lnTo>
                <a:lnTo>
                  <a:pt x="3799344" y="838200"/>
                </a:lnTo>
                <a:lnTo>
                  <a:pt x="3798798" y="825500"/>
                </a:lnTo>
                <a:lnTo>
                  <a:pt x="3811460" y="825500"/>
                </a:lnTo>
                <a:lnTo>
                  <a:pt x="3812019" y="838200"/>
                </a:lnTo>
                <a:lnTo>
                  <a:pt x="3812400" y="850900"/>
                </a:lnTo>
                <a:close/>
              </a:path>
              <a:path w="3813175" h="2286000">
                <a:moveTo>
                  <a:pt x="3812616" y="863600"/>
                </a:moveTo>
                <a:lnTo>
                  <a:pt x="3799916" y="863600"/>
                </a:lnTo>
                <a:lnTo>
                  <a:pt x="3799903" y="850900"/>
                </a:lnTo>
                <a:lnTo>
                  <a:pt x="3812603" y="850900"/>
                </a:lnTo>
                <a:lnTo>
                  <a:pt x="3812616" y="863600"/>
                </a:lnTo>
                <a:close/>
              </a:path>
              <a:path w="3813175" h="2286000">
                <a:moveTo>
                  <a:pt x="3812082" y="876300"/>
                </a:moveTo>
                <a:lnTo>
                  <a:pt x="3799408" y="876300"/>
                </a:lnTo>
                <a:lnTo>
                  <a:pt x="3799751" y="863600"/>
                </a:lnTo>
                <a:lnTo>
                  <a:pt x="3812438" y="863600"/>
                </a:lnTo>
                <a:lnTo>
                  <a:pt x="3812082" y="876300"/>
                </a:lnTo>
                <a:close/>
              </a:path>
              <a:path w="3813175" h="2286000">
                <a:moveTo>
                  <a:pt x="3809860" y="901700"/>
                </a:moveTo>
                <a:lnTo>
                  <a:pt x="3796182" y="901700"/>
                </a:lnTo>
                <a:lnTo>
                  <a:pt x="3797287" y="889000"/>
                </a:lnTo>
                <a:lnTo>
                  <a:pt x="3798163" y="889000"/>
                </a:lnTo>
                <a:lnTo>
                  <a:pt x="3798887" y="876300"/>
                </a:lnTo>
                <a:lnTo>
                  <a:pt x="3811536" y="876300"/>
                </a:lnTo>
                <a:lnTo>
                  <a:pt x="3810787" y="889000"/>
                </a:lnTo>
                <a:lnTo>
                  <a:pt x="3809860" y="901700"/>
                </a:lnTo>
                <a:close/>
              </a:path>
              <a:path w="3813175" h="2286000">
                <a:moveTo>
                  <a:pt x="3588537" y="2070100"/>
                </a:moveTo>
                <a:lnTo>
                  <a:pt x="3574389" y="2070100"/>
                </a:lnTo>
                <a:lnTo>
                  <a:pt x="3576218" y="2057400"/>
                </a:lnTo>
                <a:lnTo>
                  <a:pt x="3577805" y="2057400"/>
                </a:lnTo>
                <a:lnTo>
                  <a:pt x="3579291" y="2044700"/>
                </a:lnTo>
                <a:lnTo>
                  <a:pt x="3794925" y="914400"/>
                </a:lnTo>
                <a:lnTo>
                  <a:pt x="3796207" y="901700"/>
                </a:lnTo>
                <a:lnTo>
                  <a:pt x="3808729" y="901700"/>
                </a:lnTo>
                <a:lnTo>
                  <a:pt x="3807409" y="914400"/>
                </a:lnTo>
                <a:lnTo>
                  <a:pt x="3591750" y="2044700"/>
                </a:lnTo>
                <a:lnTo>
                  <a:pt x="3590239" y="2057400"/>
                </a:lnTo>
                <a:lnTo>
                  <a:pt x="3588537" y="2070100"/>
                </a:lnTo>
                <a:close/>
              </a:path>
              <a:path w="3813175" h="2286000">
                <a:moveTo>
                  <a:pt x="27089" y="1397000"/>
                </a:moveTo>
                <a:lnTo>
                  <a:pt x="14477" y="1397000"/>
                </a:lnTo>
                <a:lnTo>
                  <a:pt x="15405" y="1384300"/>
                </a:lnTo>
                <a:lnTo>
                  <a:pt x="28003" y="1384300"/>
                </a:lnTo>
                <a:lnTo>
                  <a:pt x="27089" y="1397000"/>
                </a:lnTo>
                <a:close/>
              </a:path>
              <a:path w="3813175" h="2286000">
                <a:moveTo>
                  <a:pt x="25514" y="1422400"/>
                </a:moveTo>
                <a:lnTo>
                  <a:pt x="12826" y="1422400"/>
                </a:lnTo>
                <a:lnTo>
                  <a:pt x="13182" y="1409700"/>
                </a:lnTo>
                <a:lnTo>
                  <a:pt x="13728" y="1397000"/>
                </a:lnTo>
                <a:lnTo>
                  <a:pt x="26390" y="1397000"/>
                </a:lnTo>
                <a:lnTo>
                  <a:pt x="25857" y="1409700"/>
                </a:lnTo>
                <a:lnTo>
                  <a:pt x="25514" y="1422400"/>
                </a:lnTo>
                <a:close/>
              </a:path>
              <a:path w="3813175" h="2286000">
                <a:moveTo>
                  <a:pt x="25361" y="1435100"/>
                </a:moveTo>
                <a:lnTo>
                  <a:pt x="12661" y="1435100"/>
                </a:lnTo>
                <a:lnTo>
                  <a:pt x="12649" y="1422400"/>
                </a:lnTo>
                <a:lnTo>
                  <a:pt x="25349" y="1422400"/>
                </a:lnTo>
                <a:lnTo>
                  <a:pt x="25361" y="1435100"/>
                </a:lnTo>
                <a:close/>
              </a:path>
              <a:path w="3813175" h="2286000">
                <a:moveTo>
                  <a:pt x="25920" y="1447800"/>
                </a:moveTo>
                <a:lnTo>
                  <a:pt x="13246" y="1447800"/>
                </a:lnTo>
                <a:lnTo>
                  <a:pt x="12865" y="1435100"/>
                </a:lnTo>
                <a:lnTo>
                  <a:pt x="25552" y="1435100"/>
                </a:lnTo>
                <a:lnTo>
                  <a:pt x="25920" y="1447800"/>
                </a:lnTo>
                <a:close/>
              </a:path>
              <a:path w="3813175" h="2286000">
                <a:moveTo>
                  <a:pt x="29095" y="1473200"/>
                </a:moveTo>
                <a:lnTo>
                  <a:pt x="15468" y="1473200"/>
                </a:lnTo>
                <a:lnTo>
                  <a:pt x="14541" y="1460500"/>
                </a:lnTo>
                <a:lnTo>
                  <a:pt x="13804" y="1447800"/>
                </a:lnTo>
                <a:lnTo>
                  <a:pt x="26454" y="1447800"/>
                </a:lnTo>
                <a:lnTo>
                  <a:pt x="27177" y="1460500"/>
                </a:lnTo>
                <a:lnTo>
                  <a:pt x="28028" y="1460500"/>
                </a:lnTo>
                <a:lnTo>
                  <a:pt x="29095" y="1473200"/>
                </a:lnTo>
                <a:close/>
              </a:path>
              <a:path w="3813175" h="2286000">
                <a:moveTo>
                  <a:pt x="30314" y="1485900"/>
                </a:moveTo>
                <a:lnTo>
                  <a:pt x="17818" y="1485900"/>
                </a:lnTo>
                <a:lnTo>
                  <a:pt x="16560" y="1473200"/>
                </a:lnTo>
                <a:lnTo>
                  <a:pt x="29070" y="1473200"/>
                </a:lnTo>
                <a:lnTo>
                  <a:pt x="30314" y="1485900"/>
                </a:lnTo>
                <a:close/>
              </a:path>
              <a:path w="3813175" h="2286000">
                <a:moveTo>
                  <a:pt x="33223" y="1498600"/>
                </a:moveTo>
                <a:lnTo>
                  <a:pt x="20866" y="1498600"/>
                </a:lnTo>
                <a:lnTo>
                  <a:pt x="19253" y="1485900"/>
                </a:lnTo>
                <a:lnTo>
                  <a:pt x="31661" y="1485900"/>
                </a:lnTo>
                <a:lnTo>
                  <a:pt x="33223" y="1498600"/>
                </a:lnTo>
                <a:close/>
              </a:path>
              <a:path w="3813175" h="2286000">
                <a:moveTo>
                  <a:pt x="36779" y="1511300"/>
                </a:moveTo>
                <a:lnTo>
                  <a:pt x="24574" y="1511300"/>
                </a:lnTo>
                <a:lnTo>
                  <a:pt x="22644" y="1498600"/>
                </a:lnTo>
                <a:lnTo>
                  <a:pt x="34886" y="1498600"/>
                </a:lnTo>
                <a:lnTo>
                  <a:pt x="36779" y="1511300"/>
                </a:lnTo>
                <a:close/>
              </a:path>
              <a:path w="3813175" h="2286000">
                <a:moveTo>
                  <a:pt x="45770" y="1536700"/>
                </a:moveTo>
                <a:lnTo>
                  <a:pt x="31369" y="1536700"/>
                </a:lnTo>
                <a:lnTo>
                  <a:pt x="28943" y="1524000"/>
                </a:lnTo>
                <a:lnTo>
                  <a:pt x="26682" y="1511300"/>
                </a:lnTo>
                <a:lnTo>
                  <a:pt x="38747" y="1511300"/>
                </a:lnTo>
                <a:lnTo>
                  <a:pt x="40970" y="1524000"/>
                </a:lnTo>
                <a:lnTo>
                  <a:pt x="43230" y="1524000"/>
                </a:lnTo>
                <a:lnTo>
                  <a:pt x="45770" y="1536700"/>
                </a:lnTo>
                <a:close/>
              </a:path>
              <a:path w="3813175" h="2286000">
                <a:moveTo>
                  <a:pt x="51155" y="1549400"/>
                </a:moveTo>
                <a:lnTo>
                  <a:pt x="36690" y="1549400"/>
                </a:lnTo>
                <a:lnTo>
                  <a:pt x="33959" y="1536700"/>
                </a:lnTo>
                <a:lnTo>
                  <a:pt x="48323" y="1536700"/>
                </a:lnTo>
                <a:lnTo>
                  <a:pt x="51155" y="1549400"/>
                </a:lnTo>
                <a:close/>
              </a:path>
              <a:path w="3813175" h="2286000">
                <a:moveTo>
                  <a:pt x="74599" y="1587500"/>
                </a:moveTo>
                <a:lnTo>
                  <a:pt x="56311" y="1587500"/>
                </a:lnTo>
                <a:lnTo>
                  <a:pt x="49174" y="1574800"/>
                </a:lnTo>
                <a:lnTo>
                  <a:pt x="42659" y="1562100"/>
                </a:lnTo>
                <a:lnTo>
                  <a:pt x="39585" y="1549400"/>
                </a:lnTo>
                <a:lnTo>
                  <a:pt x="53975" y="1549400"/>
                </a:lnTo>
                <a:lnTo>
                  <a:pt x="60388" y="1562100"/>
                </a:lnTo>
                <a:lnTo>
                  <a:pt x="60236" y="1562100"/>
                </a:lnTo>
                <a:lnTo>
                  <a:pt x="67221" y="1574800"/>
                </a:lnTo>
                <a:lnTo>
                  <a:pt x="67055" y="1574800"/>
                </a:lnTo>
                <a:lnTo>
                  <a:pt x="74599" y="1587500"/>
                </a:lnTo>
                <a:close/>
              </a:path>
              <a:path w="3813175" h="2286000">
                <a:moveTo>
                  <a:pt x="114198" y="1638300"/>
                </a:moveTo>
                <a:lnTo>
                  <a:pt x="95313" y="1638300"/>
                </a:lnTo>
                <a:lnTo>
                  <a:pt x="90424" y="1625600"/>
                </a:lnTo>
                <a:lnTo>
                  <a:pt x="81102" y="1612900"/>
                </a:lnTo>
                <a:lnTo>
                  <a:pt x="72288" y="1600200"/>
                </a:lnTo>
                <a:lnTo>
                  <a:pt x="64020" y="1587500"/>
                </a:lnTo>
                <a:lnTo>
                  <a:pt x="74434" y="1587500"/>
                </a:lnTo>
                <a:lnTo>
                  <a:pt x="82524" y="1600200"/>
                </a:lnTo>
                <a:lnTo>
                  <a:pt x="82346" y="1600200"/>
                </a:lnTo>
                <a:lnTo>
                  <a:pt x="90970" y="1612900"/>
                </a:lnTo>
                <a:lnTo>
                  <a:pt x="99758" y="1612900"/>
                </a:lnTo>
                <a:lnTo>
                  <a:pt x="104521" y="1625600"/>
                </a:lnTo>
                <a:lnTo>
                  <a:pt x="109194" y="1625600"/>
                </a:lnTo>
                <a:lnTo>
                  <a:pt x="114198" y="1638300"/>
                </a:lnTo>
                <a:close/>
              </a:path>
              <a:path w="3813175" h="2286000">
                <a:moveTo>
                  <a:pt x="129590" y="1651000"/>
                </a:moveTo>
                <a:lnTo>
                  <a:pt x="110655" y="1651000"/>
                </a:lnTo>
                <a:lnTo>
                  <a:pt x="105422" y="1638300"/>
                </a:lnTo>
                <a:lnTo>
                  <a:pt x="124231" y="1638300"/>
                </a:lnTo>
                <a:lnTo>
                  <a:pt x="129590" y="1651000"/>
                </a:lnTo>
                <a:close/>
              </a:path>
              <a:path w="3813175" h="2286000">
                <a:moveTo>
                  <a:pt x="146011" y="1663700"/>
                </a:moveTo>
                <a:lnTo>
                  <a:pt x="127101" y="1663700"/>
                </a:lnTo>
                <a:lnTo>
                  <a:pt x="121500" y="1651000"/>
                </a:lnTo>
                <a:lnTo>
                  <a:pt x="140296" y="1651000"/>
                </a:lnTo>
                <a:lnTo>
                  <a:pt x="146011" y="1663700"/>
                </a:lnTo>
                <a:close/>
              </a:path>
              <a:path w="3813175" h="2286000">
                <a:moveTo>
                  <a:pt x="163372" y="1676400"/>
                </a:moveTo>
                <a:lnTo>
                  <a:pt x="144589" y="1676400"/>
                </a:lnTo>
                <a:lnTo>
                  <a:pt x="138645" y="1663700"/>
                </a:lnTo>
                <a:lnTo>
                  <a:pt x="157352" y="1663700"/>
                </a:lnTo>
                <a:lnTo>
                  <a:pt x="163372" y="1676400"/>
                </a:lnTo>
                <a:close/>
              </a:path>
              <a:path w="3813175" h="2286000">
                <a:moveTo>
                  <a:pt x="187959" y="1689100"/>
                </a:moveTo>
                <a:lnTo>
                  <a:pt x="163068" y="1689100"/>
                </a:lnTo>
                <a:lnTo>
                  <a:pt x="156794" y="1676400"/>
                </a:lnTo>
                <a:lnTo>
                  <a:pt x="181521" y="1676400"/>
                </a:lnTo>
                <a:lnTo>
                  <a:pt x="187959" y="1689100"/>
                </a:lnTo>
                <a:close/>
              </a:path>
              <a:path w="3813175" h="2286000">
                <a:moveTo>
                  <a:pt x="220814" y="1701800"/>
                </a:moveTo>
                <a:lnTo>
                  <a:pt x="189166" y="1701800"/>
                </a:lnTo>
                <a:lnTo>
                  <a:pt x="182486" y="1689100"/>
                </a:lnTo>
                <a:lnTo>
                  <a:pt x="213906" y="1689100"/>
                </a:lnTo>
                <a:lnTo>
                  <a:pt x="220814" y="1701800"/>
                </a:lnTo>
                <a:close/>
              </a:path>
              <a:path w="3813175" h="2286000">
                <a:moveTo>
                  <a:pt x="545436" y="1774478"/>
                </a:moveTo>
                <a:lnTo>
                  <a:pt x="253339" y="1714500"/>
                </a:lnTo>
                <a:lnTo>
                  <a:pt x="216814" y="1714500"/>
                </a:lnTo>
                <a:lnTo>
                  <a:pt x="209765" y="1701800"/>
                </a:lnTo>
                <a:lnTo>
                  <a:pt x="255739" y="1701800"/>
                </a:lnTo>
                <a:lnTo>
                  <a:pt x="581063" y="1765300"/>
                </a:lnTo>
                <a:lnTo>
                  <a:pt x="560438" y="1765300"/>
                </a:lnTo>
                <a:lnTo>
                  <a:pt x="545436" y="1774478"/>
                </a:lnTo>
                <a:close/>
              </a:path>
              <a:path w="3813175" h="2286000">
                <a:moveTo>
                  <a:pt x="561156" y="1777706"/>
                </a:moveTo>
                <a:lnTo>
                  <a:pt x="545436" y="1774478"/>
                </a:lnTo>
                <a:lnTo>
                  <a:pt x="560438" y="1765300"/>
                </a:lnTo>
                <a:lnTo>
                  <a:pt x="562403" y="1776929"/>
                </a:lnTo>
                <a:lnTo>
                  <a:pt x="561156" y="1777706"/>
                </a:lnTo>
                <a:close/>
              </a:path>
              <a:path w="3813175" h="2286000">
                <a:moveTo>
                  <a:pt x="562403" y="1776929"/>
                </a:moveTo>
                <a:lnTo>
                  <a:pt x="560438" y="1765300"/>
                </a:lnTo>
                <a:lnTo>
                  <a:pt x="581063" y="1765300"/>
                </a:lnTo>
                <a:lnTo>
                  <a:pt x="562403" y="1776929"/>
                </a:lnTo>
                <a:close/>
              </a:path>
              <a:path w="3813175" h="2286000">
                <a:moveTo>
                  <a:pt x="0" y="2108200"/>
                </a:moveTo>
                <a:lnTo>
                  <a:pt x="545436" y="1774478"/>
                </a:lnTo>
                <a:lnTo>
                  <a:pt x="561156" y="1777706"/>
                </a:lnTo>
                <a:lnTo>
                  <a:pt x="56838" y="2092032"/>
                </a:lnTo>
                <a:lnTo>
                  <a:pt x="26860" y="2095500"/>
                </a:lnTo>
                <a:lnTo>
                  <a:pt x="29822" y="2104815"/>
                </a:lnTo>
                <a:lnTo>
                  <a:pt x="0" y="2108200"/>
                </a:lnTo>
                <a:close/>
              </a:path>
              <a:path w="3813175" h="2286000">
                <a:moveTo>
                  <a:pt x="562584" y="1778000"/>
                </a:moveTo>
                <a:lnTo>
                  <a:pt x="561156" y="1777706"/>
                </a:lnTo>
                <a:lnTo>
                  <a:pt x="562403" y="1776929"/>
                </a:lnTo>
                <a:lnTo>
                  <a:pt x="562584" y="1778000"/>
                </a:lnTo>
                <a:close/>
              </a:path>
              <a:path w="3813175" h="2286000">
                <a:moveTo>
                  <a:pt x="37777" y="2103912"/>
                </a:moveTo>
                <a:lnTo>
                  <a:pt x="56838" y="2092032"/>
                </a:lnTo>
                <a:lnTo>
                  <a:pt x="1454353" y="1930400"/>
                </a:lnTo>
                <a:lnTo>
                  <a:pt x="1520800" y="1943100"/>
                </a:lnTo>
                <a:lnTo>
                  <a:pt x="1452930" y="1943100"/>
                </a:lnTo>
                <a:lnTo>
                  <a:pt x="1453635" y="1943234"/>
                </a:lnTo>
                <a:lnTo>
                  <a:pt x="37777" y="2103912"/>
                </a:lnTo>
                <a:close/>
              </a:path>
              <a:path w="3813175" h="2286000">
                <a:moveTo>
                  <a:pt x="1453635" y="1943234"/>
                </a:moveTo>
                <a:lnTo>
                  <a:pt x="1452930" y="1943100"/>
                </a:lnTo>
                <a:lnTo>
                  <a:pt x="1454823" y="1943100"/>
                </a:lnTo>
                <a:lnTo>
                  <a:pt x="1453635" y="1943234"/>
                </a:lnTo>
                <a:close/>
              </a:path>
              <a:path w="3813175" h="2286000">
                <a:moveTo>
                  <a:pt x="3377488" y="2286000"/>
                </a:moveTo>
                <a:lnTo>
                  <a:pt x="3246094" y="2286000"/>
                </a:lnTo>
                <a:lnTo>
                  <a:pt x="1453635" y="1943234"/>
                </a:lnTo>
                <a:lnTo>
                  <a:pt x="1454823" y="1943100"/>
                </a:lnTo>
                <a:lnTo>
                  <a:pt x="1520800" y="1943100"/>
                </a:lnTo>
                <a:lnTo>
                  <a:pt x="3248418" y="2273300"/>
                </a:lnTo>
                <a:lnTo>
                  <a:pt x="3384384" y="2273300"/>
                </a:lnTo>
                <a:lnTo>
                  <a:pt x="3377488" y="2286000"/>
                </a:lnTo>
                <a:close/>
              </a:path>
              <a:path w="3813175" h="2286000">
                <a:moveTo>
                  <a:pt x="3584625" y="2082800"/>
                </a:moveTo>
                <a:lnTo>
                  <a:pt x="3570300" y="2082800"/>
                </a:lnTo>
                <a:lnTo>
                  <a:pt x="3572471" y="2070100"/>
                </a:lnTo>
                <a:lnTo>
                  <a:pt x="3586670" y="2070100"/>
                </a:lnTo>
                <a:lnTo>
                  <a:pt x="3584625" y="2082800"/>
                </a:lnTo>
                <a:close/>
              </a:path>
              <a:path w="3813175" h="2286000">
                <a:moveTo>
                  <a:pt x="3580015" y="2095500"/>
                </a:moveTo>
                <a:lnTo>
                  <a:pt x="3565563" y="2095500"/>
                </a:lnTo>
                <a:lnTo>
                  <a:pt x="3568064" y="2082800"/>
                </a:lnTo>
                <a:lnTo>
                  <a:pt x="3582403" y="2082800"/>
                </a:lnTo>
                <a:lnTo>
                  <a:pt x="3580015" y="2095500"/>
                </a:lnTo>
                <a:close/>
              </a:path>
              <a:path w="3813175" h="2286000">
                <a:moveTo>
                  <a:pt x="29822" y="2104815"/>
                </a:moveTo>
                <a:lnTo>
                  <a:pt x="26860" y="2095500"/>
                </a:lnTo>
                <a:lnTo>
                  <a:pt x="56838" y="2092032"/>
                </a:lnTo>
                <a:lnTo>
                  <a:pt x="37777" y="2103912"/>
                </a:lnTo>
                <a:lnTo>
                  <a:pt x="29822" y="2104815"/>
                </a:lnTo>
                <a:close/>
              </a:path>
              <a:path w="3813175" h="2286000">
                <a:moveTo>
                  <a:pt x="3574745" y="2108200"/>
                </a:moveTo>
                <a:lnTo>
                  <a:pt x="3562972" y="2108200"/>
                </a:lnTo>
                <a:lnTo>
                  <a:pt x="3565626" y="2095500"/>
                </a:lnTo>
                <a:lnTo>
                  <a:pt x="3577462" y="2095500"/>
                </a:lnTo>
                <a:lnTo>
                  <a:pt x="3574745" y="2108200"/>
                </a:lnTo>
                <a:close/>
              </a:path>
              <a:path w="3813175" h="2286000">
                <a:moveTo>
                  <a:pt x="30899" y="2108200"/>
                </a:moveTo>
                <a:lnTo>
                  <a:pt x="29822" y="2104815"/>
                </a:lnTo>
                <a:lnTo>
                  <a:pt x="37777" y="2103912"/>
                </a:lnTo>
                <a:lnTo>
                  <a:pt x="30899" y="2108200"/>
                </a:lnTo>
                <a:close/>
              </a:path>
              <a:path w="3813175" h="2286000">
                <a:moveTo>
                  <a:pt x="3568839" y="2120900"/>
                </a:moveTo>
                <a:lnTo>
                  <a:pt x="3557308" y="2120900"/>
                </a:lnTo>
                <a:lnTo>
                  <a:pt x="3560279" y="2108200"/>
                </a:lnTo>
                <a:lnTo>
                  <a:pt x="3571875" y="2108200"/>
                </a:lnTo>
                <a:lnTo>
                  <a:pt x="3568839" y="2120900"/>
                </a:lnTo>
                <a:close/>
              </a:path>
              <a:path w="3813175" h="2286000">
                <a:moveTo>
                  <a:pt x="3562311" y="2133600"/>
                </a:moveTo>
                <a:lnTo>
                  <a:pt x="3551059" y="2133600"/>
                </a:lnTo>
                <a:lnTo>
                  <a:pt x="3554323" y="2120900"/>
                </a:lnTo>
                <a:lnTo>
                  <a:pt x="3565652" y="2120900"/>
                </a:lnTo>
                <a:lnTo>
                  <a:pt x="3562311" y="2133600"/>
                </a:lnTo>
                <a:close/>
              </a:path>
              <a:path w="3813175" h="2286000">
                <a:moveTo>
                  <a:pt x="3555174" y="2146300"/>
                </a:moveTo>
                <a:lnTo>
                  <a:pt x="3540607" y="2146300"/>
                </a:lnTo>
                <a:lnTo>
                  <a:pt x="3544315" y="2133600"/>
                </a:lnTo>
                <a:lnTo>
                  <a:pt x="3558819" y="2133600"/>
                </a:lnTo>
                <a:lnTo>
                  <a:pt x="3555174" y="2146300"/>
                </a:lnTo>
                <a:close/>
              </a:path>
              <a:path w="3813175" h="2286000">
                <a:moveTo>
                  <a:pt x="3547465" y="2159000"/>
                </a:moveTo>
                <a:lnTo>
                  <a:pt x="3532962" y="2159000"/>
                </a:lnTo>
                <a:lnTo>
                  <a:pt x="3536937" y="2146300"/>
                </a:lnTo>
                <a:lnTo>
                  <a:pt x="3551389" y="2146300"/>
                </a:lnTo>
                <a:lnTo>
                  <a:pt x="3547465" y="2159000"/>
                </a:lnTo>
                <a:close/>
              </a:path>
              <a:path w="3813175" h="2286000">
                <a:moveTo>
                  <a:pt x="3539210" y="2171700"/>
                </a:moveTo>
                <a:lnTo>
                  <a:pt x="3524808" y="2171700"/>
                </a:lnTo>
                <a:lnTo>
                  <a:pt x="3529037" y="2159000"/>
                </a:lnTo>
                <a:lnTo>
                  <a:pt x="3543401" y="2159000"/>
                </a:lnTo>
                <a:lnTo>
                  <a:pt x="3539210" y="2171700"/>
                </a:lnTo>
                <a:close/>
              </a:path>
              <a:path w="3813175" h="2286000">
                <a:moveTo>
                  <a:pt x="3530409" y="2184400"/>
                </a:moveTo>
                <a:lnTo>
                  <a:pt x="3516134" y="2184400"/>
                </a:lnTo>
                <a:lnTo>
                  <a:pt x="3520630" y="2171700"/>
                </a:lnTo>
                <a:lnTo>
                  <a:pt x="3534879" y="2171700"/>
                </a:lnTo>
                <a:lnTo>
                  <a:pt x="3530409" y="2184400"/>
                </a:lnTo>
                <a:close/>
              </a:path>
              <a:path w="3813175" h="2286000">
                <a:moveTo>
                  <a:pt x="3521113" y="2197100"/>
                </a:moveTo>
                <a:lnTo>
                  <a:pt x="3502253" y="2197100"/>
                </a:lnTo>
                <a:lnTo>
                  <a:pt x="3507092" y="2184400"/>
                </a:lnTo>
                <a:lnTo>
                  <a:pt x="3525824" y="2184400"/>
                </a:lnTo>
                <a:lnTo>
                  <a:pt x="3521113" y="2197100"/>
                </a:lnTo>
                <a:close/>
              </a:path>
              <a:path w="3813175" h="2286000">
                <a:moveTo>
                  <a:pt x="3506241" y="2209800"/>
                </a:moveTo>
                <a:lnTo>
                  <a:pt x="3482111" y="2209800"/>
                </a:lnTo>
                <a:lnTo>
                  <a:pt x="3492588" y="2197100"/>
                </a:lnTo>
                <a:lnTo>
                  <a:pt x="3511321" y="2197100"/>
                </a:lnTo>
                <a:lnTo>
                  <a:pt x="3506241" y="2209800"/>
                </a:lnTo>
                <a:close/>
              </a:path>
              <a:path w="3813175" h="2286000">
                <a:moveTo>
                  <a:pt x="3479215" y="2235200"/>
                </a:moveTo>
                <a:lnTo>
                  <a:pt x="3449002" y="2235200"/>
                </a:lnTo>
                <a:lnTo>
                  <a:pt x="3460661" y="2222500"/>
                </a:lnTo>
                <a:lnTo>
                  <a:pt x="3471456" y="2222500"/>
                </a:lnTo>
                <a:lnTo>
                  <a:pt x="3482352" y="2209800"/>
                </a:lnTo>
                <a:lnTo>
                  <a:pt x="3501021" y="2209800"/>
                </a:lnTo>
                <a:lnTo>
                  <a:pt x="3490353" y="2222500"/>
                </a:lnTo>
                <a:lnTo>
                  <a:pt x="3479215" y="2235200"/>
                </a:lnTo>
                <a:close/>
              </a:path>
              <a:path w="3813175" h="2286000">
                <a:moveTo>
                  <a:pt x="3455771" y="2247900"/>
                </a:moveTo>
                <a:lnTo>
                  <a:pt x="3437242" y="2247900"/>
                </a:lnTo>
                <a:lnTo>
                  <a:pt x="3449256" y="2235200"/>
                </a:lnTo>
                <a:lnTo>
                  <a:pt x="3467684" y="2235200"/>
                </a:lnTo>
                <a:lnTo>
                  <a:pt x="3455771" y="2247900"/>
                </a:lnTo>
                <a:close/>
              </a:path>
              <a:path w="3813175" h="2286000">
                <a:moveTo>
                  <a:pt x="3430917" y="2260600"/>
                </a:moveTo>
                <a:lnTo>
                  <a:pt x="3412858" y="2260600"/>
                </a:lnTo>
                <a:lnTo>
                  <a:pt x="3419221" y="2247900"/>
                </a:lnTo>
                <a:lnTo>
                  <a:pt x="3443490" y="2247900"/>
                </a:lnTo>
                <a:lnTo>
                  <a:pt x="3430917" y="2260600"/>
                </a:lnTo>
                <a:close/>
              </a:path>
              <a:path w="3813175" h="2286000">
                <a:moveTo>
                  <a:pt x="3411372" y="2273300"/>
                </a:moveTo>
                <a:lnTo>
                  <a:pt x="3374123" y="2273300"/>
                </a:lnTo>
                <a:lnTo>
                  <a:pt x="3380879" y="2260600"/>
                </a:lnTo>
                <a:lnTo>
                  <a:pt x="3417951" y="2260600"/>
                </a:lnTo>
                <a:lnTo>
                  <a:pt x="3411372" y="2273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874277" y="2143569"/>
            <a:ext cx="3107143" cy="9224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630602" y="2469692"/>
            <a:ext cx="3104972" cy="9232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566454" y="2829763"/>
            <a:ext cx="3100374" cy="9211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494547" y="3189541"/>
            <a:ext cx="852297" cy="4907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高中物</a:t>
            </a:r>
            <a:r>
              <a:rPr dirty="0" spc="-10"/>
              <a:t>理</a:t>
            </a:r>
          </a:p>
        </p:txBody>
      </p:sp>
      <p:sp>
        <p:nvSpPr>
          <p:cNvPr id="3" name="object 3"/>
          <p:cNvSpPr/>
          <p:nvPr/>
        </p:nvSpPr>
        <p:spPr>
          <a:xfrm>
            <a:off x="1384477" y="1664550"/>
            <a:ext cx="8007667" cy="455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5495" y="852957"/>
            <a:ext cx="1570990" cy="661035"/>
          </a:xfrm>
          <a:custGeom>
            <a:avLst/>
            <a:gdLst/>
            <a:ahLst/>
            <a:cxnLst/>
            <a:rect l="l" t="t" r="r" b="b"/>
            <a:pathLst>
              <a:path w="1570989" h="661035">
                <a:moveTo>
                  <a:pt x="1570647" y="660971"/>
                </a:moveTo>
                <a:lnTo>
                  <a:pt x="0" y="660971"/>
                </a:lnTo>
                <a:lnTo>
                  <a:pt x="0" y="0"/>
                </a:lnTo>
                <a:lnTo>
                  <a:pt x="1570647" y="0"/>
                </a:lnTo>
                <a:lnTo>
                  <a:pt x="1570647" y="38099"/>
                </a:lnTo>
                <a:lnTo>
                  <a:pt x="76200" y="38099"/>
                </a:lnTo>
                <a:lnTo>
                  <a:pt x="38100" y="76199"/>
                </a:lnTo>
                <a:lnTo>
                  <a:pt x="76200" y="76199"/>
                </a:lnTo>
                <a:lnTo>
                  <a:pt x="76200" y="584771"/>
                </a:lnTo>
                <a:lnTo>
                  <a:pt x="38100" y="584771"/>
                </a:lnTo>
                <a:lnTo>
                  <a:pt x="76200" y="622871"/>
                </a:lnTo>
                <a:lnTo>
                  <a:pt x="1570647" y="622871"/>
                </a:lnTo>
                <a:lnTo>
                  <a:pt x="1570647" y="660971"/>
                </a:lnTo>
                <a:close/>
              </a:path>
              <a:path w="1570989" h="661035">
                <a:moveTo>
                  <a:pt x="76200" y="76199"/>
                </a:moveTo>
                <a:lnTo>
                  <a:pt x="38100" y="76199"/>
                </a:lnTo>
                <a:lnTo>
                  <a:pt x="76200" y="38099"/>
                </a:lnTo>
                <a:lnTo>
                  <a:pt x="76200" y="76199"/>
                </a:lnTo>
                <a:close/>
              </a:path>
              <a:path w="1570989" h="661035">
                <a:moveTo>
                  <a:pt x="1494447" y="76199"/>
                </a:moveTo>
                <a:lnTo>
                  <a:pt x="76200" y="76199"/>
                </a:lnTo>
                <a:lnTo>
                  <a:pt x="76200" y="38099"/>
                </a:lnTo>
                <a:lnTo>
                  <a:pt x="1494447" y="38099"/>
                </a:lnTo>
                <a:lnTo>
                  <a:pt x="1494447" y="76199"/>
                </a:lnTo>
                <a:close/>
              </a:path>
              <a:path w="1570989" h="661035">
                <a:moveTo>
                  <a:pt x="1494447" y="622871"/>
                </a:moveTo>
                <a:lnTo>
                  <a:pt x="1494447" y="38099"/>
                </a:lnTo>
                <a:lnTo>
                  <a:pt x="1532547" y="76199"/>
                </a:lnTo>
                <a:lnTo>
                  <a:pt x="1570647" y="76199"/>
                </a:lnTo>
                <a:lnTo>
                  <a:pt x="1570647" y="584771"/>
                </a:lnTo>
                <a:lnTo>
                  <a:pt x="1532547" y="584771"/>
                </a:lnTo>
                <a:lnTo>
                  <a:pt x="1494447" y="622871"/>
                </a:lnTo>
                <a:close/>
              </a:path>
              <a:path w="1570989" h="661035">
                <a:moveTo>
                  <a:pt x="1570647" y="76199"/>
                </a:moveTo>
                <a:lnTo>
                  <a:pt x="1532547" y="76199"/>
                </a:lnTo>
                <a:lnTo>
                  <a:pt x="1494447" y="38099"/>
                </a:lnTo>
                <a:lnTo>
                  <a:pt x="1570647" y="38099"/>
                </a:lnTo>
                <a:lnTo>
                  <a:pt x="1570647" y="76199"/>
                </a:lnTo>
                <a:close/>
              </a:path>
              <a:path w="1570989" h="661035">
                <a:moveTo>
                  <a:pt x="76200" y="622871"/>
                </a:moveTo>
                <a:lnTo>
                  <a:pt x="38100" y="584771"/>
                </a:lnTo>
                <a:lnTo>
                  <a:pt x="76200" y="584771"/>
                </a:lnTo>
                <a:lnTo>
                  <a:pt x="76200" y="622871"/>
                </a:lnTo>
                <a:close/>
              </a:path>
              <a:path w="1570989" h="661035">
                <a:moveTo>
                  <a:pt x="1494447" y="622871"/>
                </a:moveTo>
                <a:lnTo>
                  <a:pt x="76200" y="622871"/>
                </a:lnTo>
                <a:lnTo>
                  <a:pt x="76200" y="584771"/>
                </a:lnTo>
                <a:lnTo>
                  <a:pt x="1494447" y="584771"/>
                </a:lnTo>
                <a:lnTo>
                  <a:pt x="1494447" y="622871"/>
                </a:lnTo>
                <a:close/>
              </a:path>
              <a:path w="1570989" h="661035">
                <a:moveTo>
                  <a:pt x="1570647" y="622871"/>
                </a:moveTo>
                <a:lnTo>
                  <a:pt x="1494447" y="622871"/>
                </a:lnTo>
                <a:lnTo>
                  <a:pt x="1532547" y="584771"/>
                </a:lnTo>
                <a:lnTo>
                  <a:pt x="1570647" y="584771"/>
                </a:lnTo>
                <a:lnTo>
                  <a:pt x="1570647" y="622871"/>
                </a:lnTo>
                <a:close/>
              </a:path>
            </a:pathLst>
          </a:custGeom>
          <a:solidFill>
            <a:srgbClr val="E720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2269" y="975271"/>
            <a:ext cx="861275" cy="456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63484" y="1001941"/>
            <a:ext cx="258025" cy="3774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53767" y="5315711"/>
            <a:ext cx="1503045" cy="1341755"/>
          </a:xfrm>
          <a:custGeom>
            <a:avLst/>
            <a:gdLst/>
            <a:ahLst/>
            <a:cxnLst/>
            <a:rect l="l" t="t" r="r" b="b"/>
            <a:pathLst>
              <a:path w="1503045" h="1341754">
                <a:moveTo>
                  <a:pt x="1414271" y="88391"/>
                </a:moveTo>
                <a:lnTo>
                  <a:pt x="1324356" y="88391"/>
                </a:lnTo>
                <a:lnTo>
                  <a:pt x="1324356" y="0"/>
                </a:lnTo>
                <a:lnTo>
                  <a:pt x="1327768" y="17182"/>
                </a:lnTo>
                <a:lnTo>
                  <a:pt x="1337302" y="31283"/>
                </a:lnTo>
                <a:lnTo>
                  <a:pt x="1351500" y="40826"/>
                </a:lnTo>
                <a:lnTo>
                  <a:pt x="1368907" y="44335"/>
                </a:lnTo>
                <a:lnTo>
                  <a:pt x="1414271" y="44335"/>
                </a:lnTo>
                <a:lnTo>
                  <a:pt x="1414271" y="88391"/>
                </a:lnTo>
                <a:close/>
              </a:path>
              <a:path w="1503045" h="1341754">
                <a:moveTo>
                  <a:pt x="1414271" y="44335"/>
                </a:moveTo>
                <a:lnTo>
                  <a:pt x="1368907" y="44335"/>
                </a:lnTo>
                <a:lnTo>
                  <a:pt x="1386334" y="40826"/>
                </a:lnTo>
                <a:lnTo>
                  <a:pt x="1400624" y="31283"/>
                </a:lnTo>
                <a:lnTo>
                  <a:pt x="1410396" y="17182"/>
                </a:lnTo>
                <a:lnTo>
                  <a:pt x="1414271" y="0"/>
                </a:lnTo>
                <a:lnTo>
                  <a:pt x="1414271" y="44335"/>
                </a:lnTo>
                <a:close/>
              </a:path>
              <a:path w="1503045" h="1341754">
                <a:moveTo>
                  <a:pt x="89141" y="1341564"/>
                </a:moveTo>
                <a:lnTo>
                  <a:pt x="54326" y="1334543"/>
                </a:lnTo>
                <a:lnTo>
                  <a:pt x="25925" y="1315439"/>
                </a:lnTo>
                <a:lnTo>
                  <a:pt x="6847" y="1287188"/>
                </a:lnTo>
                <a:lnTo>
                  <a:pt x="0" y="1252728"/>
                </a:lnTo>
                <a:lnTo>
                  <a:pt x="0" y="178308"/>
                </a:lnTo>
                <a:lnTo>
                  <a:pt x="6835" y="143602"/>
                </a:lnTo>
                <a:lnTo>
                  <a:pt x="25831" y="115157"/>
                </a:lnTo>
                <a:lnTo>
                  <a:pt x="54010" y="95808"/>
                </a:lnTo>
                <a:lnTo>
                  <a:pt x="88392" y="88391"/>
                </a:lnTo>
                <a:lnTo>
                  <a:pt x="1414271" y="88391"/>
                </a:lnTo>
                <a:lnTo>
                  <a:pt x="1448725" y="81756"/>
                </a:lnTo>
                <a:lnTo>
                  <a:pt x="1476927" y="62826"/>
                </a:lnTo>
                <a:lnTo>
                  <a:pt x="1495900" y="34581"/>
                </a:lnTo>
                <a:lnTo>
                  <a:pt x="1502664" y="0"/>
                </a:lnTo>
                <a:lnTo>
                  <a:pt x="1502664" y="133794"/>
                </a:lnTo>
                <a:lnTo>
                  <a:pt x="133883" y="133794"/>
                </a:lnTo>
                <a:lnTo>
                  <a:pt x="116449" y="137309"/>
                </a:lnTo>
                <a:lnTo>
                  <a:pt x="102132" y="146896"/>
                </a:lnTo>
                <a:lnTo>
                  <a:pt x="92340" y="161022"/>
                </a:lnTo>
                <a:lnTo>
                  <a:pt x="88392" y="178308"/>
                </a:lnTo>
                <a:lnTo>
                  <a:pt x="88392" y="268224"/>
                </a:lnTo>
                <a:lnTo>
                  <a:pt x="1502664" y="268224"/>
                </a:lnTo>
                <a:lnTo>
                  <a:pt x="1502664" y="1072896"/>
                </a:lnTo>
                <a:lnTo>
                  <a:pt x="1495900" y="1107880"/>
                </a:lnTo>
                <a:lnTo>
                  <a:pt x="1476927" y="1136418"/>
                </a:lnTo>
                <a:lnTo>
                  <a:pt x="1448725" y="1155674"/>
                </a:lnTo>
                <a:lnTo>
                  <a:pt x="1414271" y="1162812"/>
                </a:lnTo>
                <a:lnTo>
                  <a:pt x="178307" y="1162812"/>
                </a:lnTo>
                <a:lnTo>
                  <a:pt x="178307" y="1252728"/>
                </a:lnTo>
                <a:lnTo>
                  <a:pt x="171453" y="1287188"/>
                </a:lnTo>
                <a:lnTo>
                  <a:pt x="152369" y="1315439"/>
                </a:lnTo>
                <a:lnTo>
                  <a:pt x="123963" y="1334543"/>
                </a:lnTo>
                <a:lnTo>
                  <a:pt x="89141" y="1341564"/>
                </a:lnTo>
                <a:close/>
              </a:path>
              <a:path w="1503045" h="1341754">
                <a:moveTo>
                  <a:pt x="1502664" y="268224"/>
                </a:moveTo>
                <a:lnTo>
                  <a:pt x="88392" y="268224"/>
                </a:lnTo>
                <a:lnTo>
                  <a:pt x="123652" y="261061"/>
                </a:lnTo>
                <a:lnTo>
                  <a:pt x="152314" y="241819"/>
                </a:lnTo>
                <a:lnTo>
                  <a:pt x="171570" y="213354"/>
                </a:lnTo>
                <a:lnTo>
                  <a:pt x="178612" y="178523"/>
                </a:lnTo>
                <a:lnTo>
                  <a:pt x="175097" y="161113"/>
                </a:lnTo>
                <a:lnTo>
                  <a:pt x="165511" y="146896"/>
                </a:lnTo>
                <a:lnTo>
                  <a:pt x="151276" y="137306"/>
                </a:lnTo>
                <a:lnTo>
                  <a:pt x="133883" y="133794"/>
                </a:lnTo>
                <a:lnTo>
                  <a:pt x="1502664" y="133794"/>
                </a:lnTo>
                <a:lnTo>
                  <a:pt x="1502664" y="2682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39111" y="5222747"/>
            <a:ext cx="1420367" cy="364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47100" y="5219496"/>
            <a:ext cx="1516380" cy="1435100"/>
          </a:xfrm>
          <a:custGeom>
            <a:avLst/>
            <a:gdLst/>
            <a:ahLst/>
            <a:cxnLst/>
            <a:rect l="l" t="t" r="r" b="b"/>
            <a:pathLst>
              <a:path w="1516379" h="1435100">
                <a:moveTo>
                  <a:pt x="1469999" y="12700"/>
                </a:moveTo>
                <a:lnTo>
                  <a:pt x="1370622" y="12700"/>
                </a:lnTo>
                <a:lnTo>
                  <a:pt x="1374635" y="0"/>
                </a:lnTo>
                <a:lnTo>
                  <a:pt x="1465986" y="0"/>
                </a:lnTo>
                <a:lnTo>
                  <a:pt x="1469999" y="12700"/>
                </a:lnTo>
                <a:close/>
              </a:path>
              <a:path w="1516379" h="1435100">
                <a:moveTo>
                  <a:pt x="1373720" y="25400"/>
                </a:moveTo>
                <a:lnTo>
                  <a:pt x="1352562" y="25400"/>
                </a:lnTo>
                <a:lnTo>
                  <a:pt x="1355890" y="12700"/>
                </a:lnTo>
                <a:lnTo>
                  <a:pt x="1377353" y="12700"/>
                </a:lnTo>
                <a:lnTo>
                  <a:pt x="1373720" y="25400"/>
                </a:lnTo>
                <a:close/>
              </a:path>
              <a:path w="1516379" h="1435100">
                <a:moveTo>
                  <a:pt x="1488071" y="25400"/>
                </a:moveTo>
                <a:lnTo>
                  <a:pt x="1466900" y="25400"/>
                </a:lnTo>
                <a:lnTo>
                  <a:pt x="1463281" y="12700"/>
                </a:lnTo>
                <a:lnTo>
                  <a:pt x="1484744" y="12700"/>
                </a:lnTo>
                <a:lnTo>
                  <a:pt x="1488071" y="25400"/>
                </a:lnTo>
                <a:close/>
              </a:path>
              <a:path w="1516379" h="1435100">
                <a:moveTo>
                  <a:pt x="1358684" y="38100"/>
                </a:moveTo>
                <a:lnTo>
                  <a:pt x="1343533" y="38100"/>
                </a:lnTo>
                <a:lnTo>
                  <a:pt x="1346377" y="25400"/>
                </a:lnTo>
                <a:lnTo>
                  <a:pt x="1361643" y="25400"/>
                </a:lnTo>
                <a:lnTo>
                  <a:pt x="1358684" y="38100"/>
                </a:lnTo>
                <a:close/>
              </a:path>
              <a:path w="1516379" h="1435100">
                <a:moveTo>
                  <a:pt x="1497088" y="38100"/>
                </a:moveTo>
                <a:lnTo>
                  <a:pt x="1481937" y="38100"/>
                </a:lnTo>
                <a:lnTo>
                  <a:pt x="1478978" y="25400"/>
                </a:lnTo>
                <a:lnTo>
                  <a:pt x="1494243" y="25400"/>
                </a:lnTo>
                <a:lnTo>
                  <a:pt x="1497088" y="38100"/>
                </a:lnTo>
                <a:close/>
              </a:path>
              <a:path w="1516379" h="1435100">
                <a:moveTo>
                  <a:pt x="1349146" y="50800"/>
                </a:moveTo>
                <a:lnTo>
                  <a:pt x="1333944" y="50800"/>
                </a:lnTo>
                <a:lnTo>
                  <a:pt x="1336065" y="38100"/>
                </a:lnTo>
                <a:lnTo>
                  <a:pt x="1351470" y="38100"/>
                </a:lnTo>
                <a:lnTo>
                  <a:pt x="1349146" y="50800"/>
                </a:lnTo>
                <a:close/>
              </a:path>
              <a:path w="1516379" h="1435100">
                <a:moveTo>
                  <a:pt x="1426667" y="127000"/>
                </a:moveTo>
                <a:lnTo>
                  <a:pt x="1414995" y="127000"/>
                </a:lnTo>
                <a:lnTo>
                  <a:pt x="1417942" y="114300"/>
                </a:lnTo>
                <a:lnTo>
                  <a:pt x="1422653" y="114300"/>
                </a:lnTo>
                <a:lnTo>
                  <a:pt x="1424368" y="101600"/>
                </a:lnTo>
                <a:lnTo>
                  <a:pt x="1425638" y="101600"/>
                </a:lnTo>
                <a:lnTo>
                  <a:pt x="1426413" y="88900"/>
                </a:lnTo>
                <a:lnTo>
                  <a:pt x="1413738" y="88900"/>
                </a:lnTo>
                <a:lnTo>
                  <a:pt x="1416519" y="38100"/>
                </a:lnTo>
                <a:lnTo>
                  <a:pt x="1426667" y="38100"/>
                </a:lnTo>
                <a:lnTo>
                  <a:pt x="1426667" y="127000"/>
                </a:lnTo>
                <a:close/>
              </a:path>
              <a:path w="1516379" h="1435100">
                <a:moveTo>
                  <a:pt x="1506677" y="50800"/>
                </a:moveTo>
                <a:lnTo>
                  <a:pt x="1491475" y="50800"/>
                </a:lnTo>
                <a:lnTo>
                  <a:pt x="1489151" y="38100"/>
                </a:lnTo>
                <a:lnTo>
                  <a:pt x="1504556" y="38100"/>
                </a:lnTo>
                <a:lnTo>
                  <a:pt x="1506677" y="50800"/>
                </a:lnTo>
                <a:close/>
              </a:path>
              <a:path w="1516379" h="1435100">
                <a:moveTo>
                  <a:pt x="1342186" y="63500"/>
                </a:moveTo>
                <a:lnTo>
                  <a:pt x="1328801" y="63500"/>
                </a:lnTo>
                <a:lnTo>
                  <a:pt x="1330312" y="50800"/>
                </a:lnTo>
                <a:lnTo>
                  <a:pt x="1343787" y="50800"/>
                </a:lnTo>
                <a:lnTo>
                  <a:pt x="1342186" y="63500"/>
                </a:lnTo>
                <a:close/>
              </a:path>
              <a:path w="1516379" h="1435100">
                <a:moveTo>
                  <a:pt x="1343660" y="63500"/>
                </a:moveTo>
                <a:lnTo>
                  <a:pt x="1343787" y="50800"/>
                </a:lnTo>
                <a:lnTo>
                  <a:pt x="1345463" y="50800"/>
                </a:lnTo>
                <a:lnTo>
                  <a:pt x="1343660" y="63500"/>
                </a:lnTo>
                <a:close/>
              </a:path>
              <a:path w="1516379" h="1435100">
                <a:moveTo>
                  <a:pt x="1496961" y="63500"/>
                </a:moveTo>
                <a:lnTo>
                  <a:pt x="1495171" y="50800"/>
                </a:lnTo>
                <a:lnTo>
                  <a:pt x="1496834" y="50800"/>
                </a:lnTo>
                <a:lnTo>
                  <a:pt x="1496961" y="63500"/>
                </a:lnTo>
                <a:close/>
              </a:path>
              <a:path w="1516379" h="1435100">
                <a:moveTo>
                  <a:pt x="1511820" y="63500"/>
                </a:moveTo>
                <a:lnTo>
                  <a:pt x="1498447" y="63500"/>
                </a:lnTo>
                <a:lnTo>
                  <a:pt x="1496834" y="50800"/>
                </a:lnTo>
                <a:lnTo>
                  <a:pt x="1510309" y="50800"/>
                </a:lnTo>
                <a:lnTo>
                  <a:pt x="1511820" y="63500"/>
                </a:lnTo>
                <a:close/>
              </a:path>
              <a:path w="1516379" h="1435100">
                <a:moveTo>
                  <a:pt x="1338859" y="76200"/>
                </a:moveTo>
                <a:lnTo>
                  <a:pt x="1326438" y="76200"/>
                </a:lnTo>
                <a:lnTo>
                  <a:pt x="1327518" y="63500"/>
                </a:lnTo>
                <a:lnTo>
                  <a:pt x="1339850" y="63500"/>
                </a:lnTo>
                <a:lnTo>
                  <a:pt x="1338859" y="76200"/>
                </a:lnTo>
                <a:close/>
              </a:path>
              <a:path w="1516379" h="1435100">
                <a:moveTo>
                  <a:pt x="1514182" y="76200"/>
                </a:moveTo>
                <a:lnTo>
                  <a:pt x="1501775" y="76200"/>
                </a:lnTo>
                <a:lnTo>
                  <a:pt x="1500771" y="63500"/>
                </a:lnTo>
                <a:lnTo>
                  <a:pt x="1513116" y="63500"/>
                </a:lnTo>
                <a:lnTo>
                  <a:pt x="1514182" y="76200"/>
                </a:lnTo>
                <a:close/>
              </a:path>
              <a:path w="1516379" h="1435100">
                <a:moveTo>
                  <a:pt x="1337297" y="88900"/>
                </a:moveTo>
                <a:lnTo>
                  <a:pt x="1324622" y="88900"/>
                </a:lnTo>
                <a:lnTo>
                  <a:pt x="1324990" y="76200"/>
                </a:lnTo>
                <a:lnTo>
                  <a:pt x="1337640" y="76200"/>
                </a:lnTo>
                <a:lnTo>
                  <a:pt x="1337297" y="88900"/>
                </a:lnTo>
                <a:close/>
              </a:path>
              <a:path w="1516379" h="1435100">
                <a:moveTo>
                  <a:pt x="1516126" y="1168400"/>
                </a:moveTo>
                <a:lnTo>
                  <a:pt x="1503426" y="1168400"/>
                </a:lnTo>
                <a:lnTo>
                  <a:pt x="1503426" y="88900"/>
                </a:lnTo>
                <a:lnTo>
                  <a:pt x="1502981" y="76200"/>
                </a:lnTo>
                <a:lnTo>
                  <a:pt x="1515630" y="76200"/>
                </a:lnTo>
                <a:lnTo>
                  <a:pt x="1515999" y="88900"/>
                </a:lnTo>
                <a:lnTo>
                  <a:pt x="1515630" y="101600"/>
                </a:lnTo>
                <a:lnTo>
                  <a:pt x="1515021" y="101600"/>
                </a:lnTo>
                <a:lnTo>
                  <a:pt x="1514182" y="114300"/>
                </a:lnTo>
                <a:lnTo>
                  <a:pt x="1511820" y="114300"/>
                </a:lnTo>
                <a:lnTo>
                  <a:pt x="1510309" y="127000"/>
                </a:lnTo>
                <a:lnTo>
                  <a:pt x="1506677" y="127000"/>
                </a:lnTo>
                <a:lnTo>
                  <a:pt x="1504556" y="139700"/>
                </a:lnTo>
                <a:lnTo>
                  <a:pt x="1516126" y="139700"/>
                </a:lnTo>
                <a:lnTo>
                  <a:pt x="1516126" y="1168400"/>
                </a:lnTo>
                <a:close/>
              </a:path>
              <a:path w="1516379" h="1435100">
                <a:moveTo>
                  <a:pt x="1337195" y="190500"/>
                </a:moveTo>
                <a:lnTo>
                  <a:pt x="1330845" y="190500"/>
                </a:lnTo>
                <a:lnTo>
                  <a:pt x="1330845" y="177800"/>
                </a:lnTo>
                <a:lnTo>
                  <a:pt x="1324495" y="177800"/>
                </a:lnTo>
                <a:lnTo>
                  <a:pt x="1324495" y="88900"/>
                </a:lnTo>
                <a:lnTo>
                  <a:pt x="1324749" y="88900"/>
                </a:lnTo>
                <a:lnTo>
                  <a:pt x="1325524" y="101600"/>
                </a:lnTo>
                <a:lnTo>
                  <a:pt x="1326794" y="101600"/>
                </a:lnTo>
                <a:lnTo>
                  <a:pt x="1328508" y="114300"/>
                </a:lnTo>
                <a:lnTo>
                  <a:pt x="1333220" y="114300"/>
                </a:lnTo>
                <a:lnTo>
                  <a:pt x="1336154" y="127000"/>
                </a:lnTo>
                <a:lnTo>
                  <a:pt x="1337195" y="127000"/>
                </a:lnTo>
                <a:lnTo>
                  <a:pt x="1337195" y="190500"/>
                </a:lnTo>
                <a:close/>
              </a:path>
              <a:path w="1516379" h="1435100">
                <a:moveTo>
                  <a:pt x="1337195" y="127000"/>
                </a:moveTo>
                <a:lnTo>
                  <a:pt x="1336154" y="127000"/>
                </a:lnTo>
                <a:lnTo>
                  <a:pt x="1333220" y="114300"/>
                </a:lnTo>
                <a:lnTo>
                  <a:pt x="1328508" y="114300"/>
                </a:lnTo>
                <a:lnTo>
                  <a:pt x="1326794" y="101600"/>
                </a:lnTo>
                <a:lnTo>
                  <a:pt x="1325524" y="101600"/>
                </a:lnTo>
                <a:lnTo>
                  <a:pt x="1324749" y="88900"/>
                </a:lnTo>
                <a:lnTo>
                  <a:pt x="1337195" y="88900"/>
                </a:lnTo>
                <a:lnTo>
                  <a:pt x="1337195" y="127000"/>
                </a:lnTo>
                <a:close/>
              </a:path>
              <a:path w="1516379" h="1435100">
                <a:moveTo>
                  <a:pt x="1354378" y="127000"/>
                </a:moveTo>
                <a:lnTo>
                  <a:pt x="1337195" y="127000"/>
                </a:lnTo>
                <a:lnTo>
                  <a:pt x="1337195" y="88900"/>
                </a:lnTo>
                <a:lnTo>
                  <a:pt x="1337360" y="88900"/>
                </a:lnTo>
                <a:lnTo>
                  <a:pt x="1338033" y="101600"/>
                </a:lnTo>
                <a:lnTo>
                  <a:pt x="1340078" y="101600"/>
                </a:lnTo>
                <a:lnTo>
                  <a:pt x="1341970" y="114300"/>
                </a:lnTo>
                <a:lnTo>
                  <a:pt x="1350924" y="114300"/>
                </a:lnTo>
                <a:lnTo>
                  <a:pt x="1354378" y="127000"/>
                </a:lnTo>
                <a:close/>
              </a:path>
              <a:path w="1516379" h="1435100">
                <a:moveTo>
                  <a:pt x="1413967" y="127000"/>
                </a:moveTo>
                <a:lnTo>
                  <a:pt x="1396784" y="127000"/>
                </a:lnTo>
                <a:lnTo>
                  <a:pt x="1400225" y="114300"/>
                </a:lnTo>
                <a:lnTo>
                  <a:pt x="1409191" y="114300"/>
                </a:lnTo>
                <a:lnTo>
                  <a:pt x="1411071" y="101600"/>
                </a:lnTo>
                <a:lnTo>
                  <a:pt x="1413128" y="101600"/>
                </a:lnTo>
                <a:lnTo>
                  <a:pt x="1413802" y="88900"/>
                </a:lnTo>
                <a:lnTo>
                  <a:pt x="1413967" y="88900"/>
                </a:lnTo>
                <a:lnTo>
                  <a:pt x="1413967" y="127000"/>
                </a:lnTo>
                <a:close/>
              </a:path>
              <a:path w="1516379" h="1435100">
                <a:moveTo>
                  <a:pt x="1426667" y="177800"/>
                </a:moveTo>
                <a:lnTo>
                  <a:pt x="1413967" y="177800"/>
                </a:lnTo>
                <a:lnTo>
                  <a:pt x="1413967" y="88900"/>
                </a:lnTo>
                <a:lnTo>
                  <a:pt x="1426413" y="88900"/>
                </a:lnTo>
                <a:lnTo>
                  <a:pt x="1425638" y="101600"/>
                </a:lnTo>
                <a:lnTo>
                  <a:pt x="1424368" y="101600"/>
                </a:lnTo>
                <a:lnTo>
                  <a:pt x="1422653" y="114300"/>
                </a:lnTo>
                <a:lnTo>
                  <a:pt x="1417942" y="114300"/>
                </a:lnTo>
                <a:lnTo>
                  <a:pt x="1414995" y="127000"/>
                </a:lnTo>
                <a:lnTo>
                  <a:pt x="1426667" y="127000"/>
                </a:lnTo>
                <a:lnTo>
                  <a:pt x="1426667" y="177800"/>
                </a:lnTo>
                <a:close/>
              </a:path>
              <a:path w="1516379" h="1435100">
                <a:moveTo>
                  <a:pt x="1503426" y="139700"/>
                </a:moveTo>
                <a:lnTo>
                  <a:pt x="1489151" y="139700"/>
                </a:lnTo>
                <a:lnTo>
                  <a:pt x="1491475" y="127000"/>
                </a:lnTo>
                <a:lnTo>
                  <a:pt x="1496834" y="127000"/>
                </a:lnTo>
                <a:lnTo>
                  <a:pt x="1498447" y="114300"/>
                </a:lnTo>
                <a:lnTo>
                  <a:pt x="1500771" y="114300"/>
                </a:lnTo>
                <a:lnTo>
                  <a:pt x="1501775" y="101600"/>
                </a:lnTo>
                <a:lnTo>
                  <a:pt x="1502981" y="101600"/>
                </a:lnTo>
                <a:lnTo>
                  <a:pt x="1503324" y="88900"/>
                </a:lnTo>
                <a:lnTo>
                  <a:pt x="1503426" y="139700"/>
                </a:lnTo>
                <a:close/>
              </a:path>
              <a:path w="1516379" h="1435100">
                <a:moveTo>
                  <a:pt x="1516126" y="139700"/>
                </a:moveTo>
                <a:lnTo>
                  <a:pt x="1504556" y="139700"/>
                </a:lnTo>
                <a:lnTo>
                  <a:pt x="1506677" y="127000"/>
                </a:lnTo>
                <a:lnTo>
                  <a:pt x="1510309" y="127000"/>
                </a:lnTo>
                <a:lnTo>
                  <a:pt x="1511820" y="114300"/>
                </a:lnTo>
                <a:lnTo>
                  <a:pt x="1514182" y="114300"/>
                </a:lnTo>
                <a:lnTo>
                  <a:pt x="1515021" y="101600"/>
                </a:lnTo>
                <a:lnTo>
                  <a:pt x="1515630" y="101600"/>
                </a:lnTo>
                <a:lnTo>
                  <a:pt x="1515999" y="88900"/>
                </a:lnTo>
                <a:lnTo>
                  <a:pt x="1516126" y="139700"/>
                </a:lnTo>
                <a:close/>
              </a:path>
              <a:path w="1516379" h="1435100">
                <a:moveTo>
                  <a:pt x="1343914" y="114300"/>
                </a:moveTo>
                <a:lnTo>
                  <a:pt x="1341970" y="114300"/>
                </a:lnTo>
                <a:lnTo>
                  <a:pt x="1341678" y="101600"/>
                </a:lnTo>
                <a:lnTo>
                  <a:pt x="1343914" y="114300"/>
                </a:lnTo>
                <a:close/>
              </a:path>
              <a:path w="1516379" h="1435100">
                <a:moveTo>
                  <a:pt x="1409191" y="114300"/>
                </a:moveTo>
                <a:lnTo>
                  <a:pt x="1407248" y="114300"/>
                </a:lnTo>
                <a:lnTo>
                  <a:pt x="1409484" y="101600"/>
                </a:lnTo>
                <a:lnTo>
                  <a:pt x="1409191" y="114300"/>
                </a:lnTo>
                <a:close/>
              </a:path>
              <a:path w="1516379" h="1435100">
                <a:moveTo>
                  <a:pt x="1399933" y="139700"/>
                </a:moveTo>
                <a:lnTo>
                  <a:pt x="1351229" y="139700"/>
                </a:lnTo>
                <a:lnTo>
                  <a:pt x="1347012" y="127000"/>
                </a:lnTo>
                <a:lnTo>
                  <a:pt x="1404150" y="127000"/>
                </a:lnTo>
                <a:lnTo>
                  <a:pt x="1399933" y="139700"/>
                </a:lnTo>
                <a:close/>
              </a:path>
              <a:path w="1516379" h="1435100">
                <a:moveTo>
                  <a:pt x="1497088" y="152400"/>
                </a:moveTo>
                <a:lnTo>
                  <a:pt x="1478978" y="152400"/>
                </a:lnTo>
                <a:lnTo>
                  <a:pt x="1481937" y="139700"/>
                </a:lnTo>
                <a:lnTo>
                  <a:pt x="1499755" y="139700"/>
                </a:lnTo>
                <a:lnTo>
                  <a:pt x="1497088" y="152400"/>
                </a:lnTo>
                <a:close/>
              </a:path>
              <a:path w="1516379" h="1435100">
                <a:moveTo>
                  <a:pt x="1484744" y="165100"/>
                </a:moveTo>
                <a:lnTo>
                  <a:pt x="1463281" y="165100"/>
                </a:lnTo>
                <a:lnTo>
                  <a:pt x="1466900" y="152400"/>
                </a:lnTo>
                <a:lnTo>
                  <a:pt x="1488071" y="152400"/>
                </a:lnTo>
                <a:lnTo>
                  <a:pt x="1484744" y="165100"/>
                </a:lnTo>
                <a:close/>
              </a:path>
              <a:path w="1516379" h="1435100">
                <a:moveTo>
                  <a:pt x="1465986" y="177800"/>
                </a:moveTo>
                <a:lnTo>
                  <a:pt x="1432826" y="177800"/>
                </a:lnTo>
                <a:lnTo>
                  <a:pt x="1437220" y="165100"/>
                </a:lnTo>
                <a:lnTo>
                  <a:pt x="1469999" y="165100"/>
                </a:lnTo>
                <a:lnTo>
                  <a:pt x="1465986" y="177800"/>
                </a:lnTo>
                <a:close/>
              </a:path>
              <a:path w="1516379" h="1435100">
                <a:moveTo>
                  <a:pt x="1330845" y="190500"/>
                </a:moveTo>
                <a:lnTo>
                  <a:pt x="50139" y="190500"/>
                </a:lnTo>
                <a:lnTo>
                  <a:pt x="54267" y="177800"/>
                </a:lnTo>
                <a:lnTo>
                  <a:pt x="1330845" y="177800"/>
                </a:lnTo>
                <a:lnTo>
                  <a:pt x="1330845" y="190500"/>
                </a:lnTo>
                <a:close/>
              </a:path>
              <a:path w="1516379" h="1435100">
                <a:moveTo>
                  <a:pt x="1434896" y="190500"/>
                </a:moveTo>
                <a:lnTo>
                  <a:pt x="1337195" y="190500"/>
                </a:lnTo>
                <a:lnTo>
                  <a:pt x="1337195" y="177800"/>
                </a:lnTo>
                <a:lnTo>
                  <a:pt x="1439621" y="177800"/>
                </a:lnTo>
                <a:lnTo>
                  <a:pt x="1434896" y="190500"/>
                </a:lnTo>
                <a:close/>
              </a:path>
              <a:path w="1516379" h="1435100">
                <a:moveTo>
                  <a:pt x="52590" y="203200"/>
                </a:moveTo>
                <a:lnTo>
                  <a:pt x="31381" y="203200"/>
                </a:lnTo>
                <a:lnTo>
                  <a:pt x="34861" y="190500"/>
                </a:lnTo>
                <a:lnTo>
                  <a:pt x="56337" y="190500"/>
                </a:lnTo>
                <a:lnTo>
                  <a:pt x="52590" y="203200"/>
                </a:lnTo>
                <a:close/>
              </a:path>
              <a:path w="1516379" h="1435100">
                <a:moveTo>
                  <a:pt x="34188" y="215900"/>
                </a:moveTo>
                <a:lnTo>
                  <a:pt x="19037" y="215900"/>
                </a:lnTo>
                <a:lnTo>
                  <a:pt x="21882" y="203200"/>
                </a:lnTo>
                <a:lnTo>
                  <a:pt x="37147" y="203200"/>
                </a:lnTo>
                <a:lnTo>
                  <a:pt x="34188" y="215900"/>
                </a:lnTo>
                <a:close/>
              </a:path>
              <a:path w="1516379" h="1435100">
                <a:moveTo>
                  <a:pt x="36931" y="215900"/>
                </a:moveTo>
                <a:lnTo>
                  <a:pt x="37147" y="203200"/>
                </a:lnTo>
                <a:lnTo>
                  <a:pt x="40043" y="203200"/>
                </a:lnTo>
                <a:lnTo>
                  <a:pt x="36931" y="215900"/>
                </a:lnTo>
                <a:close/>
              </a:path>
              <a:path w="1516379" h="1435100">
                <a:moveTo>
                  <a:pt x="24650" y="228600"/>
                </a:moveTo>
                <a:lnTo>
                  <a:pt x="11569" y="228600"/>
                </a:lnTo>
                <a:lnTo>
                  <a:pt x="13868" y="215900"/>
                </a:lnTo>
                <a:lnTo>
                  <a:pt x="26974" y="215900"/>
                </a:lnTo>
                <a:lnTo>
                  <a:pt x="24650" y="228600"/>
                </a:lnTo>
                <a:close/>
              </a:path>
              <a:path w="1516379" h="1435100">
                <a:moveTo>
                  <a:pt x="164896" y="228600"/>
                </a:moveTo>
                <a:lnTo>
                  <a:pt x="116192" y="228600"/>
                </a:lnTo>
                <a:lnTo>
                  <a:pt x="120662" y="215900"/>
                </a:lnTo>
                <a:lnTo>
                  <a:pt x="160426" y="215900"/>
                </a:lnTo>
                <a:lnTo>
                  <a:pt x="164896" y="228600"/>
                </a:lnTo>
                <a:close/>
              </a:path>
              <a:path w="1516379" h="1435100">
                <a:moveTo>
                  <a:pt x="19164" y="241300"/>
                </a:moveTo>
                <a:lnTo>
                  <a:pt x="5816" y="241300"/>
                </a:lnTo>
                <a:lnTo>
                  <a:pt x="7531" y="228600"/>
                </a:lnTo>
                <a:lnTo>
                  <a:pt x="20955" y="228600"/>
                </a:lnTo>
                <a:lnTo>
                  <a:pt x="19164" y="241300"/>
                </a:lnTo>
                <a:close/>
              </a:path>
              <a:path w="1516379" h="1435100">
                <a:moveTo>
                  <a:pt x="118833" y="241300"/>
                </a:moveTo>
                <a:lnTo>
                  <a:pt x="101130" y="241300"/>
                </a:lnTo>
                <a:lnTo>
                  <a:pt x="104419" y="228600"/>
                </a:lnTo>
                <a:lnTo>
                  <a:pt x="122516" y="228600"/>
                </a:lnTo>
                <a:lnTo>
                  <a:pt x="118833" y="241300"/>
                </a:lnTo>
                <a:close/>
              </a:path>
              <a:path w="1516379" h="1435100">
                <a:moveTo>
                  <a:pt x="179971" y="241300"/>
                </a:moveTo>
                <a:lnTo>
                  <a:pt x="162255" y="241300"/>
                </a:lnTo>
                <a:lnTo>
                  <a:pt x="158572" y="228600"/>
                </a:lnTo>
                <a:lnTo>
                  <a:pt x="176669" y="228600"/>
                </a:lnTo>
                <a:lnTo>
                  <a:pt x="179971" y="241300"/>
                </a:lnTo>
                <a:close/>
              </a:path>
              <a:path w="1516379" h="1435100">
                <a:moveTo>
                  <a:pt x="14350" y="254000"/>
                </a:moveTo>
                <a:lnTo>
                  <a:pt x="1943" y="254000"/>
                </a:lnTo>
                <a:lnTo>
                  <a:pt x="3009" y="241300"/>
                </a:lnTo>
                <a:lnTo>
                  <a:pt x="15354" y="241300"/>
                </a:lnTo>
                <a:lnTo>
                  <a:pt x="14350" y="254000"/>
                </a:lnTo>
                <a:close/>
              </a:path>
              <a:path w="1516379" h="1435100">
                <a:moveTo>
                  <a:pt x="15278" y="254000"/>
                </a:moveTo>
                <a:lnTo>
                  <a:pt x="15354" y="241300"/>
                </a:lnTo>
                <a:lnTo>
                  <a:pt x="16484" y="241300"/>
                </a:lnTo>
                <a:lnTo>
                  <a:pt x="15278" y="254000"/>
                </a:lnTo>
                <a:close/>
              </a:path>
              <a:path w="1516379" h="1435100">
                <a:moveTo>
                  <a:pt x="106641" y="254000"/>
                </a:moveTo>
                <a:lnTo>
                  <a:pt x="93472" y="254000"/>
                </a:lnTo>
                <a:lnTo>
                  <a:pt x="95618" y="241300"/>
                </a:lnTo>
                <a:lnTo>
                  <a:pt x="108877" y="241300"/>
                </a:lnTo>
                <a:lnTo>
                  <a:pt x="106641" y="254000"/>
                </a:lnTo>
                <a:close/>
              </a:path>
              <a:path w="1516379" h="1435100">
                <a:moveTo>
                  <a:pt x="187617" y="254000"/>
                </a:moveTo>
                <a:lnTo>
                  <a:pt x="174447" y="254000"/>
                </a:lnTo>
                <a:lnTo>
                  <a:pt x="172212" y="241300"/>
                </a:lnTo>
                <a:lnTo>
                  <a:pt x="185470" y="241300"/>
                </a:lnTo>
                <a:lnTo>
                  <a:pt x="187617" y="254000"/>
                </a:lnTo>
                <a:close/>
              </a:path>
              <a:path w="1516379" h="1435100">
                <a:moveTo>
                  <a:pt x="12801" y="266700"/>
                </a:moveTo>
                <a:lnTo>
                  <a:pt x="126" y="266700"/>
                </a:lnTo>
                <a:lnTo>
                  <a:pt x="495" y="254000"/>
                </a:lnTo>
                <a:lnTo>
                  <a:pt x="13144" y="254000"/>
                </a:lnTo>
                <a:lnTo>
                  <a:pt x="12801" y="266700"/>
                </a:lnTo>
                <a:close/>
              </a:path>
              <a:path w="1516379" h="1435100">
                <a:moveTo>
                  <a:pt x="102323" y="266700"/>
                </a:moveTo>
                <a:lnTo>
                  <a:pt x="89712" y="266700"/>
                </a:lnTo>
                <a:lnTo>
                  <a:pt x="90487" y="254000"/>
                </a:lnTo>
                <a:lnTo>
                  <a:pt x="102997" y="254000"/>
                </a:lnTo>
                <a:lnTo>
                  <a:pt x="102323" y="266700"/>
                </a:lnTo>
                <a:close/>
              </a:path>
              <a:path w="1516379" h="1435100">
                <a:moveTo>
                  <a:pt x="102869" y="266700"/>
                </a:moveTo>
                <a:lnTo>
                  <a:pt x="102997" y="254000"/>
                </a:lnTo>
                <a:lnTo>
                  <a:pt x="103974" y="254000"/>
                </a:lnTo>
                <a:lnTo>
                  <a:pt x="102869" y="266700"/>
                </a:lnTo>
                <a:close/>
              </a:path>
              <a:path w="1516379" h="1435100">
                <a:moveTo>
                  <a:pt x="178219" y="266700"/>
                </a:moveTo>
                <a:lnTo>
                  <a:pt x="177114" y="254000"/>
                </a:lnTo>
                <a:lnTo>
                  <a:pt x="178092" y="254000"/>
                </a:lnTo>
                <a:lnTo>
                  <a:pt x="178219" y="266700"/>
                </a:lnTo>
                <a:close/>
              </a:path>
              <a:path w="1516379" h="1435100">
                <a:moveTo>
                  <a:pt x="191376" y="266700"/>
                </a:moveTo>
                <a:lnTo>
                  <a:pt x="178765" y="266700"/>
                </a:lnTo>
                <a:lnTo>
                  <a:pt x="178092" y="254000"/>
                </a:lnTo>
                <a:lnTo>
                  <a:pt x="190601" y="254000"/>
                </a:lnTo>
                <a:lnTo>
                  <a:pt x="191376" y="266700"/>
                </a:lnTo>
                <a:close/>
              </a:path>
              <a:path w="1516379" h="1435100">
                <a:moveTo>
                  <a:pt x="12700" y="1346199"/>
                </a:moveTo>
                <a:lnTo>
                  <a:pt x="0" y="1346199"/>
                </a:lnTo>
                <a:lnTo>
                  <a:pt x="0" y="266700"/>
                </a:lnTo>
                <a:lnTo>
                  <a:pt x="126" y="279400"/>
                </a:lnTo>
                <a:lnTo>
                  <a:pt x="1104" y="279400"/>
                </a:lnTo>
                <a:lnTo>
                  <a:pt x="1943" y="292100"/>
                </a:lnTo>
                <a:lnTo>
                  <a:pt x="4305" y="292100"/>
                </a:lnTo>
                <a:lnTo>
                  <a:pt x="5816" y="304800"/>
                </a:lnTo>
                <a:lnTo>
                  <a:pt x="9448" y="304800"/>
                </a:lnTo>
                <a:lnTo>
                  <a:pt x="11569" y="317500"/>
                </a:lnTo>
                <a:lnTo>
                  <a:pt x="12700" y="317500"/>
                </a:lnTo>
                <a:lnTo>
                  <a:pt x="12700" y="1346199"/>
                </a:lnTo>
                <a:close/>
              </a:path>
              <a:path w="1516379" h="1435100">
                <a:moveTo>
                  <a:pt x="12700" y="317500"/>
                </a:moveTo>
                <a:lnTo>
                  <a:pt x="11569" y="317500"/>
                </a:lnTo>
                <a:lnTo>
                  <a:pt x="9448" y="304800"/>
                </a:lnTo>
                <a:lnTo>
                  <a:pt x="5816" y="304800"/>
                </a:lnTo>
                <a:lnTo>
                  <a:pt x="4305" y="292100"/>
                </a:lnTo>
                <a:lnTo>
                  <a:pt x="1943" y="292100"/>
                </a:lnTo>
                <a:lnTo>
                  <a:pt x="1104" y="279400"/>
                </a:lnTo>
                <a:lnTo>
                  <a:pt x="126" y="279400"/>
                </a:lnTo>
                <a:lnTo>
                  <a:pt x="0" y="266700"/>
                </a:lnTo>
                <a:lnTo>
                  <a:pt x="12700" y="266700"/>
                </a:lnTo>
                <a:lnTo>
                  <a:pt x="12700" y="317500"/>
                </a:lnTo>
                <a:close/>
              </a:path>
              <a:path w="1516379" h="1435100">
                <a:moveTo>
                  <a:pt x="24803" y="317500"/>
                </a:moveTo>
                <a:lnTo>
                  <a:pt x="12700" y="317500"/>
                </a:lnTo>
                <a:lnTo>
                  <a:pt x="12700" y="266700"/>
                </a:lnTo>
                <a:lnTo>
                  <a:pt x="13144" y="279400"/>
                </a:lnTo>
                <a:lnTo>
                  <a:pt x="14350" y="279400"/>
                </a:lnTo>
                <a:lnTo>
                  <a:pt x="15354" y="292100"/>
                </a:lnTo>
                <a:lnTo>
                  <a:pt x="17678" y="292100"/>
                </a:lnTo>
                <a:lnTo>
                  <a:pt x="19291" y="304800"/>
                </a:lnTo>
                <a:lnTo>
                  <a:pt x="22656" y="304800"/>
                </a:lnTo>
                <a:lnTo>
                  <a:pt x="24803" y="317500"/>
                </a:lnTo>
                <a:close/>
              </a:path>
              <a:path w="1516379" h="1435100">
                <a:moveTo>
                  <a:pt x="102158" y="355600"/>
                </a:moveTo>
                <a:lnTo>
                  <a:pt x="89458" y="355600"/>
                </a:lnTo>
                <a:lnTo>
                  <a:pt x="89458" y="266700"/>
                </a:lnTo>
                <a:lnTo>
                  <a:pt x="102158" y="266700"/>
                </a:lnTo>
                <a:lnTo>
                  <a:pt x="102158" y="355600"/>
                </a:lnTo>
                <a:close/>
              </a:path>
              <a:path w="1516379" h="1435100">
                <a:moveTo>
                  <a:pt x="178930" y="317500"/>
                </a:moveTo>
                <a:lnTo>
                  <a:pt x="166814" y="317500"/>
                </a:lnTo>
                <a:lnTo>
                  <a:pt x="168973" y="304800"/>
                </a:lnTo>
                <a:lnTo>
                  <a:pt x="172338" y="304800"/>
                </a:lnTo>
                <a:lnTo>
                  <a:pt x="173939" y="292100"/>
                </a:lnTo>
                <a:lnTo>
                  <a:pt x="176275" y="292100"/>
                </a:lnTo>
                <a:lnTo>
                  <a:pt x="177266" y="279400"/>
                </a:lnTo>
                <a:lnTo>
                  <a:pt x="178485" y="279400"/>
                </a:lnTo>
                <a:lnTo>
                  <a:pt x="178828" y="266700"/>
                </a:lnTo>
                <a:lnTo>
                  <a:pt x="178930" y="317500"/>
                </a:lnTo>
                <a:close/>
              </a:path>
              <a:path w="1516379" h="1435100">
                <a:moveTo>
                  <a:pt x="191630" y="1346199"/>
                </a:moveTo>
                <a:lnTo>
                  <a:pt x="178930" y="1346199"/>
                </a:lnTo>
                <a:lnTo>
                  <a:pt x="178930" y="266700"/>
                </a:lnTo>
                <a:lnTo>
                  <a:pt x="191630" y="266700"/>
                </a:lnTo>
                <a:lnTo>
                  <a:pt x="191503" y="279400"/>
                </a:lnTo>
                <a:lnTo>
                  <a:pt x="190525" y="279400"/>
                </a:lnTo>
                <a:lnTo>
                  <a:pt x="189687" y="292100"/>
                </a:lnTo>
                <a:lnTo>
                  <a:pt x="187325" y="292100"/>
                </a:lnTo>
                <a:lnTo>
                  <a:pt x="185813" y="304800"/>
                </a:lnTo>
                <a:lnTo>
                  <a:pt x="182181" y="304800"/>
                </a:lnTo>
                <a:lnTo>
                  <a:pt x="180060" y="317500"/>
                </a:lnTo>
                <a:lnTo>
                  <a:pt x="191630" y="317500"/>
                </a:lnTo>
                <a:lnTo>
                  <a:pt x="191630" y="1346199"/>
                </a:lnTo>
                <a:close/>
              </a:path>
              <a:path w="1516379" h="1435100">
                <a:moveTo>
                  <a:pt x="191630" y="317500"/>
                </a:moveTo>
                <a:lnTo>
                  <a:pt x="180060" y="317500"/>
                </a:lnTo>
                <a:lnTo>
                  <a:pt x="182181" y="304800"/>
                </a:lnTo>
                <a:lnTo>
                  <a:pt x="185813" y="304800"/>
                </a:lnTo>
                <a:lnTo>
                  <a:pt x="187325" y="292100"/>
                </a:lnTo>
                <a:lnTo>
                  <a:pt x="189687" y="292100"/>
                </a:lnTo>
                <a:lnTo>
                  <a:pt x="190525" y="279400"/>
                </a:lnTo>
                <a:lnTo>
                  <a:pt x="191503" y="279400"/>
                </a:lnTo>
                <a:lnTo>
                  <a:pt x="191630" y="266700"/>
                </a:lnTo>
                <a:lnTo>
                  <a:pt x="191630" y="317500"/>
                </a:lnTo>
                <a:close/>
              </a:path>
              <a:path w="1516379" h="1435100">
                <a:moveTo>
                  <a:pt x="34391" y="330200"/>
                </a:moveTo>
                <a:lnTo>
                  <a:pt x="19037" y="330200"/>
                </a:lnTo>
                <a:lnTo>
                  <a:pt x="16370" y="317500"/>
                </a:lnTo>
                <a:lnTo>
                  <a:pt x="31572" y="317500"/>
                </a:lnTo>
                <a:lnTo>
                  <a:pt x="34391" y="330200"/>
                </a:lnTo>
                <a:close/>
              </a:path>
              <a:path w="1516379" h="1435100">
                <a:moveTo>
                  <a:pt x="172593" y="330200"/>
                </a:moveTo>
                <a:lnTo>
                  <a:pt x="157238" y="330200"/>
                </a:lnTo>
                <a:lnTo>
                  <a:pt x="160045" y="317500"/>
                </a:lnTo>
                <a:lnTo>
                  <a:pt x="175260" y="317500"/>
                </a:lnTo>
                <a:lnTo>
                  <a:pt x="172593" y="330200"/>
                </a:lnTo>
                <a:close/>
              </a:path>
              <a:path w="1516379" h="1435100">
                <a:moveTo>
                  <a:pt x="49466" y="342900"/>
                </a:moveTo>
                <a:lnTo>
                  <a:pt x="31381" y="342900"/>
                </a:lnTo>
                <a:lnTo>
                  <a:pt x="28054" y="330200"/>
                </a:lnTo>
                <a:lnTo>
                  <a:pt x="45961" y="330200"/>
                </a:lnTo>
                <a:lnTo>
                  <a:pt x="49466" y="342900"/>
                </a:lnTo>
                <a:close/>
              </a:path>
              <a:path w="1516379" h="1435100">
                <a:moveTo>
                  <a:pt x="160235" y="342900"/>
                </a:moveTo>
                <a:lnTo>
                  <a:pt x="142151" y="342900"/>
                </a:lnTo>
                <a:lnTo>
                  <a:pt x="145656" y="330200"/>
                </a:lnTo>
                <a:lnTo>
                  <a:pt x="163563" y="330200"/>
                </a:lnTo>
                <a:lnTo>
                  <a:pt x="160235" y="342900"/>
                </a:lnTo>
                <a:close/>
              </a:path>
              <a:path w="1516379" h="1435100">
                <a:moveTo>
                  <a:pt x="79209" y="355600"/>
                </a:moveTo>
                <a:lnTo>
                  <a:pt x="46126" y="355600"/>
                </a:lnTo>
                <a:lnTo>
                  <a:pt x="42240" y="342900"/>
                </a:lnTo>
                <a:lnTo>
                  <a:pt x="74879" y="342900"/>
                </a:lnTo>
                <a:lnTo>
                  <a:pt x="79209" y="355600"/>
                </a:lnTo>
                <a:close/>
              </a:path>
              <a:path w="1516379" h="1435100">
                <a:moveTo>
                  <a:pt x="145503" y="355600"/>
                </a:moveTo>
                <a:lnTo>
                  <a:pt x="112420" y="355600"/>
                </a:lnTo>
                <a:lnTo>
                  <a:pt x="116738" y="342900"/>
                </a:lnTo>
                <a:lnTo>
                  <a:pt x="149390" y="342900"/>
                </a:lnTo>
                <a:lnTo>
                  <a:pt x="145503" y="355600"/>
                </a:lnTo>
                <a:close/>
              </a:path>
              <a:path w="1516379" h="1435100">
                <a:moveTo>
                  <a:pt x="115112" y="368300"/>
                </a:moveTo>
                <a:lnTo>
                  <a:pt x="76504" y="368300"/>
                </a:lnTo>
                <a:lnTo>
                  <a:pt x="71869" y="355600"/>
                </a:lnTo>
                <a:lnTo>
                  <a:pt x="119748" y="355600"/>
                </a:lnTo>
                <a:lnTo>
                  <a:pt x="115112" y="368300"/>
                </a:lnTo>
                <a:close/>
              </a:path>
              <a:path w="1516379" h="1435100">
                <a:moveTo>
                  <a:pt x="1515021" y="1181100"/>
                </a:moveTo>
                <a:lnTo>
                  <a:pt x="1502448" y="1181100"/>
                </a:lnTo>
                <a:lnTo>
                  <a:pt x="1503019" y="1168400"/>
                </a:lnTo>
                <a:lnTo>
                  <a:pt x="1515630" y="1168400"/>
                </a:lnTo>
                <a:lnTo>
                  <a:pt x="1515021" y="1181100"/>
                </a:lnTo>
                <a:close/>
              </a:path>
              <a:path w="1516379" h="1435100">
                <a:moveTo>
                  <a:pt x="1511820" y="1193800"/>
                </a:moveTo>
                <a:lnTo>
                  <a:pt x="1499641" y="1193800"/>
                </a:lnTo>
                <a:lnTo>
                  <a:pt x="1500847" y="1181100"/>
                </a:lnTo>
                <a:lnTo>
                  <a:pt x="1513116" y="1181100"/>
                </a:lnTo>
                <a:lnTo>
                  <a:pt x="1511820" y="1193800"/>
                </a:lnTo>
                <a:close/>
              </a:path>
              <a:path w="1516379" h="1435100">
                <a:moveTo>
                  <a:pt x="1508594" y="1206500"/>
                </a:moveTo>
                <a:lnTo>
                  <a:pt x="1493329" y="1206500"/>
                </a:lnTo>
                <a:lnTo>
                  <a:pt x="1495298" y="1193800"/>
                </a:lnTo>
                <a:lnTo>
                  <a:pt x="1510309" y="1193800"/>
                </a:lnTo>
                <a:lnTo>
                  <a:pt x="1508594" y="1206500"/>
                </a:lnTo>
                <a:close/>
              </a:path>
              <a:path w="1516379" h="1435100">
                <a:moveTo>
                  <a:pt x="1486827" y="1219200"/>
                </a:moveTo>
                <a:lnTo>
                  <a:pt x="1484350" y="1219200"/>
                </a:lnTo>
                <a:lnTo>
                  <a:pt x="1487004" y="1206500"/>
                </a:lnTo>
                <a:lnTo>
                  <a:pt x="1486827" y="1219200"/>
                </a:lnTo>
                <a:close/>
              </a:path>
              <a:path w="1516379" h="1435100">
                <a:moveTo>
                  <a:pt x="1499755" y="1219200"/>
                </a:moveTo>
                <a:lnTo>
                  <a:pt x="1486827" y="1219200"/>
                </a:lnTo>
                <a:lnTo>
                  <a:pt x="1489328" y="1206500"/>
                </a:lnTo>
                <a:lnTo>
                  <a:pt x="1502257" y="1206500"/>
                </a:lnTo>
                <a:lnTo>
                  <a:pt x="1499755" y="1219200"/>
                </a:lnTo>
                <a:close/>
              </a:path>
              <a:path w="1516379" h="1435100">
                <a:moveTo>
                  <a:pt x="1491234" y="1231900"/>
                </a:moveTo>
                <a:lnTo>
                  <a:pt x="1473060" y="1231900"/>
                </a:lnTo>
                <a:lnTo>
                  <a:pt x="1476311" y="1219200"/>
                </a:lnTo>
                <a:lnTo>
                  <a:pt x="1494243" y="1219200"/>
                </a:lnTo>
                <a:lnTo>
                  <a:pt x="1491234" y="1231900"/>
                </a:lnTo>
                <a:close/>
              </a:path>
              <a:path w="1516379" h="1435100">
                <a:moveTo>
                  <a:pt x="1477645" y="1244600"/>
                </a:moveTo>
                <a:lnTo>
                  <a:pt x="1452524" y="1244600"/>
                </a:lnTo>
                <a:lnTo>
                  <a:pt x="1456486" y="1231900"/>
                </a:lnTo>
                <a:lnTo>
                  <a:pt x="1481264" y="1231900"/>
                </a:lnTo>
                <a:lnTo>
                  <a:pt x="1477645" y="1244600"/>
                </a:lnTo>
                <a:close/>
              </a:path>
              <a:path w="1516379" h="1435100">
                <a:moveTo>
                  <a:pt x="1457604" y="1257300"/>
                </a:moveTo>
                <a:lnTo>
                  <a:pt x="191630" y="1257300"/>
                </a:lnTo>
                <a:lnTo>
                  <a:pt x="191630" y="1244600"/>
                </a:lnTo>
                <a:lnTo>
                  <a:pt x="1461858" y="1244600"/>
                </a:lnTo>
                <a:lnTo>
                  <a:pt x="1457604" y="1257300"/>
                </a:lnTo>
                <a:close/>
              </a:path>
              <a:path w="1516379" h="1435100">
                <a:moveTo>
                  <a:pt x="13677" y="1358899"/>
                </a:moveTo>
                <a:lnTo>
                  <a:pt x="1104" y="1358899"/>
                </a:lnTo>
                <a:lnTo>
                  <a:pt x="495" y="1346199"/>
                </a:lnTo>
                <a:lnTo>
                  <a:pt x="13106" y="1346199"/>
                </a:lnTo>
                <a:lnTo>
                  <a:pt x="13677" y="1358899"/>
                </a:lnTo>
                <a:close/>
              </a:path>
              <a:path w="1516379" h="1435100">
                <a:moveTo>
                  <a:pt x="190525" y="1358899"/>
                </a:moveTo>
                <a:lnTo>
                  <a:pt x="177952" y="1358899"/>
                </a:lnTo>
                <a:lnTo>
                  <a:pt x="178511" y="1346199"/>
                </a:lnTo>
                <a:lnTo>
                  <a:pt x="191135" y="1346199"/>
                </a:lnTo>
                <a:lnTo>
                  <a:pt x="190525" y="1358899"/>
                </a:lnTo>
                <a:close/>
              </a:path>
              <a:path w="1516379" h="1435100">
                <a:moveTo>
                  <a:pt x="16484" y="1371599"/>
                </a:moveTo>
                <a:lnTo>
                  <a:pt x="3009" y="1371599"/>
                </a:lnTo>
                <a:lnTo>
                  <a:pt x="1943" y="1358899"/>
                </a:lnTo>
                <a:lnTo>
                  <a:pt x="15278" y="1358899"/>
                </a:lnTo>
                <a:lnTo>
                  <a:pt x="16484" y="1371599"/>
                </a:lnTo>
                <a:close/>
              </a:path>
              <a:path w="1516379" h="1435100">
                <a:moveTo>
                  <a:pt x="188607" y="1371599"/>
                </a:moveTo>
                <a:lnTo>
                  <a:pt x="175145" y="1371599"/>
                </a:lnTo>
                <a:lnTo>
                  <a:pt x="176352" y="1358899"/>
                </a:lnTo>
                <a:lnTo>
                  <a:pt x="189687" y="1358899"/>
                </a:lnTo>
                <a:lnTo>
                  <a:pt x="188607" y="1371599"/>
                </a:lnTo>
                <a:close/>
              </a:path>
              <a:path w="1516379" h="1435100">
                <a:moveTo>
                  <a:pt x="20955" y="1384299"/>
                </a:moveTo>
                <a:lnTo>
                  <a:pt x="7531" y="1384299"/>
                </a:lnTo>
                <a:lnTo>
                  <a:pt x="5816" y="1371599"/>
                </a:lnTo>
                <a:lnTo>
                  <a:pt x="19164" y="1371599"/>
                </a:lnTo>
                <a:lnTo>
                  <a:pt x="20955" y="1384299"/>
                </a:lnTo>
                <a:close/>
              </a:path>
              <a:path w="1516379" h="1435100">
                <a:moveTo>
                  <a:pt x="22796" y="1384299"/>
                </a:moveTo>
                <a:lnTo>
                  <a:pt x="20955" y="1384299"/>
                </a:lnTo>
                <a:lnTo>
                  <a:pt x="20828" y="1371599"/>
                </a:lnTo>
                <a:lnTo>
                  <a:pt x="22796" y="1384299"/>
                </a:lnTo>
                <a:close/>
              </a:path>
              <a:path w="1516379" h="1435100">
                <a:moveTo>
                  <a:pt x="170662" y="1384299"/>
                </a:moveTo>
                <a:lnTo>
                  <a:pt x="168821" y="1384299"/>
                </a:lnTo>
                <a:lnTo>
                  <a:pt x="170802" y="1371599"/>
                </a:lnTo>
                <a:lnTo>
                  <a:pt x="170662" y="1384299"/>
                </a:lnTo>
                <a:close/>
              </a:path>
              <a:path w="1516379" h="1435100">
                <a:moveTo>
                  <a:pt x="184099" y="1384299"/>
                </a:moveTo>
                <a:lnTo>
                  <a:pt x="170662" y="1384299"/>
                </a:lnTo>
                <a:lnTo>
                  <a:pt x="172466" y="1371599"/>
                </a:lnTo>
                <a:lnTo>
                  <a:pt x="185813" y="1371599"/>
                </a:lnTo>
                <a:lnTo>
                  <a:pt x="184099" y="1384299"/>
                </a:lnTo>
                <a:close/>
              </a:path>
              <a:path w="1516379" h="1435100">
                <a:moveTo>
                  <a:pt x="29298" y="1396999"/>
                </a:moveTo>
                <a:lnTo>
                  <a:pt x="13868" y="1396999"/>
                </a:lnTo>
                <a:lnTo>
                  <a:pt x="11569" y="1384299"/>
                </a:lnTo>
                <a:lnTo>
                  <a:pt x="26797" y="1384299"/>
                </a:lnTo>
                <a:lnTo>
                  <a:pt x="29298" y="1396999"/>
                </a:lnTo>
                <a:close/>
              </a:path>
              <a:path w="1516379" h="1435100">
                <a:moveTo>
                  <a:pt x="177749" y="1396999"/>
                </a:moveTo>
                <a:lnTo>
                  <a:pt x="162331" y="1396999"/>
                </a:lnTo>
                <a:lnTo>
                  <a:pt x="164820" y="1384299"/>
                </a:lnTo>
                <a:lnTo>
                  <a:pt x="180060" y="1384299"/>
                </a:lnTo>
                <a:lnTo>
                  <a:pt x="177749" y="1396999"/>
                </a:lnTo>
                <a:close/>
              </a:path>
              <a:path w="1516379" h="1435100">
                <a:moveTo>
                  <a:pt x="40043" y="1409699"/>
                </a:moveTo>
                <a:lnTo>
                  <a:pt x="24892" y="1409699"/>
                </a:lnTo>
                <a:lnTo>
                  <a:pt x="21882" y="1396999"/>
                </a:lnTo>
                <a:lnTo>
                  <a:pt x="36931" y="1396999"/>
                </a:lnTo>
                <a:lnTo>
                  <a:pt x="40043" y="1409699"/>
                </a:lnTo>
                <a:close/>
              </a:path>
              <a:path w="1516379" h="1435100">
                <a:moveTo>
                  <a:pt x="166738" y="1409699"/>
                </a:moveTo>
                <a:lnTo>
                  <a:pt x="151587" y="1409699"/>
                </a:lnTo>
                <a:lnTo>
                  <a:pt x="154686" y="1396999"/>
                </a:lnTo>
                <a:lnTo>
                  <a:pt x="169748" y="1396999"/>
                </a:lnTo>
                <a:lnTo>
                  <a:pt x="166738" y="1409699"/>
                </a:lnTo>
                <a:close/>
              </a:path>
              <a:path w="1516379" h="1435100">
                <a:moveTo>
                  <a:pt x="59918" y="1422399"/>
                </a:moveTo>
                <a:lnTo>
                  <a:pt x="38481" y="1422399"/>
                </a:lnTo>
                <a:lnTo>
                  <a:pt x="34861" y="1409699"/>
                </a:lnTo>
                <a:lnTo>
                  <a:pt x="56057" y="1409699"/>
                </a:lnTo>
                <a:lnTo>
                  <a:pt x="59918" y="1422399"/>
                </a:lnTo>
                <a:close/>
              </a:path>
              <a:path w="1516379" h="1435100">
                <a:moveTo>
                  <a:pt x="153149" y="1422399"/>
                </a:moveTo>
                <a:lnTo>
                  <a:pt x="131699" y="1422399"/>
                </a:lnTo>
                <a:lnTo>
                  <a:pt x="135559" y="1409699"/>
                </a:lnTo>
                <a:lnTo>
                  <a:pt x="156768" y="1409699"/>
                </a:lnTo>
                <a:lnTo>
                  <a:pt x="153149" y="1422399"/>
                </a:lnTo>
                <a:close/>
              </a:path>
              <a:path w="1516379" h="1435100">
                <a:moveTo>
                  <a:pt x="133108" y="1435099"/>
                </a:moveTo>
                <a:lnTo>
                  <a:pt x="58521" y="1435099"/>
                </a:lnTo>
                <a:lnTo>
                  <a:pt x="54267" y="1422399"/>
                </a:lnTo>
                <a:lnTo>
                  <a:pt x="137350" y="1422399"/>
                </a:lnTo>
                <a:lnTo>
                  <a:pt x="133108" y="1435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31529" y="5488355"/>
            <a:ext cx="866355" cy="4605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31529" y="5978575"/>
            <a:ext cx="851992" cy="4567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81581" y="5202809"/>
            <a:ext cx="2003955" cy="736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70553" y="5310822"/>
            <a:ext cx="1004925" cy="498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00814" y="5845860"/>
            <a:ext cx="1819503" cy="736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33890" y="6170726"/>
            <a:ext cx="51716" cy="517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97832" y="6155385"/>
            <a:ext cx="90683" cy="907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00803" y="6140348"/>
            <a:ext cx="129728" cy="1298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604509" y="5955652"/>
            <a:ext cx="1005446" cy="4979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745662" y="1574164"/>
            <a:ext cx="2080259" cy="37077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77047" y="2421572"/>
            <a:ext cx="7874634" cy="26606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高中物</a:t>
            </a:r>
            <a:r>
              <a:rPr dirty="0" spc="-10"/>
              <a:t>理</a:t>
            </a:r>
          </a:p>
        </p:txBody>
      </p:sp>
      <p:sp>
        <p:nvSpPr>
          <p:cNvPr id="3" name="object 3"/>
          <p:cNvSpPr/>
          <p:nvPr/>
        </p:nvSpPr>
        <p:spPr>
          <a:xfrm>
            <a:off x="1488020" y="3859491"/>
            <a:ext cx="8832850" cy="0"/>
          </a:xfrm>
          <a:custGeom>
            <a:avLst/>
            <a:gdLst/>
            <a:ahLst/>
            <a:cxnLst/>
            <a:rect l="l" t="t" r="r" b="b"/>
            <a:pathLst>
              <a:path w="8832850" h="0">
                <a:moveTo>
                  <a:pt x="0" y="0"/>
                </a:moveTo>
                <a:lnTo>
                  <a:pt x="883285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1130" y="3656926"/>
            <a:ext cx="541629" cy="403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684939" y="3636289"/>
            <a:ext cx="541629" cy="4035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948839" y="3656926"/>
            <a:ext cx="541629" cy="4035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30551" y="4297921"/>
            <a:ext cx="262013" cy="2770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33497" y="4301718"/>
            <a:ext cx="111455" cy="1995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51677" y="4294111"/>
            <a:ext cx="267512" cy="2846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15196" y="4297921"/>
            <a:ext cx="262013" cy="2770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88210" y="1917153"/>
            <a:ext cx="963714" cy="3519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02217" y="1940013"/>
            <a:ext cx="480872" cy="2891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25127" y="1950173"/>
            <a:ext cx="144957" cy="226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15297" y="1916518"/>
            <a:ext cx="1366697" cy="3545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51362" y="1936203"/>
            <a:ext cx="277037" cy="2967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95837" y="1915883"/>
            <a:ext cx="2786557" cy="3570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631417" y="1940013"/>
            <a:ext cx="266242" cy="289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847951" y="1915883"/>
            <a:ext cx="2183307" cy="35514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991076" y="1936203"/>
            <a:ext cx="277037" cy="29672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229837" y="1916518"/>
            <a:ext cx="953020" cy="3545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28407" y="2355938"/>
            <a:ext cx="341807" cy="34752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31937" y="2378798"/>
            <a:ext cx="266242" cy="28910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40217" y="2388958"/>
            <a:ext cx="144957" cy="2268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32927" y="2354668"/>
            <a:ext cx="1573072" cy="35514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466452" y="2374988"/>
            <a:ext cx="277037" cy="29672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705212" y="2355303"/>
            <a:ext cx="950772" cy="35006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17707" y="2378798"/>
            <a:ext cx="266242" cy="28910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834242" y="2353398"/>
            <a:ext cx="6447967" cy="35704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27772" y="2792818"/>
            <a:ext cx="1672767" cy="35577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351620" y="3513416"/>
            <a:ext cx="7008495" cy="114300"/>
          </a:xfrm>
          <a:custGeom>
            <a:avLst/>
            <a:gdLst/>
            <a:ahLst/>
            <a:cxnLst/>
            <a:rect l="l" t="t" r="r" b="b"/>
            <a:pathLst>
              <a:path w="7008495" h="114300">
                <a:moveTo>
                  <a:pt x="114300" y="114300"/>
                </a:moveTo>
                <a:lnTo>
                  <a:pt x="0" y="57150"/>
                </a:lnTo>
                <a:lnTo>
                  <a:pt x="114300" y="0"/>
                </a:lnTo>
                <a:lnTo>
                  <a:pt x="114300" y="38100"/>
                </a:lnTo>
                <a:lnTo>
                  <a:pt x="85725" y="38100"/>
                </a:lnTo>
                <a:lnTo>
                  <a:pt x="85725" y="76200"/>
                </a:lnTo>
                <a:lnTo>
                  <a:pt x="114300" y="76200"/>
                </a:lnTo>
                <a:lnTo>
                  <a:pt x="114300" y="114300"/>
                </a:lnTo>
                <a:close/>
              </a:path>
              <a:path w="7008495" h="114300">
                <a:moveTo>
                  <a:pt x="114300" y="76200"/>
                </a:moveTo>
                <a:lnTo>
                  <a:pt x="85725" y="76200"/>
                </a:lnTo>
                <a:lnTo>
                  <a:pt x="85725" y="38100"/>
                </a:lnTo>
                <a:lnTo>
                  <a:pt x="114300" y="38100"/>
                </a:lnTo>
                <a:lnTo>
                  <a:pt x="114300" y="76200"/>
                </a:lnTo>
                <a:close/>
              </a:path>
              <a:path w="7008495" h="114300">
                <a:moveTo>
                  <a:pt x="7008279" y="76200"/>
                </a:moveTo>
                <a:lnTo>
                  <a:pt x="114300" y="76200"/>
                </a:lnTo>
                <a:lnTo>
                  <a:pt x="114300" y="38100"/>
                </a:lnTo>
                <a:lnTo>
                  <a:pt x="7008279" y="38100"/>
                </a:lnTo>
                <a:lnTo>
                  <a:pt x="7008279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446858" y="4091241"/>
            <a:ext cx="6817995" cy="114300"/>
          </a:xfrm>
          <a:custGeom>
            <a:avLst/>
            <a:gdLst/>
            <a:ahLst/>
            <a:cxnLst/>
            <a:rect l="l" t="t" r="r" b="b"/>
            <a:pathLst>
              <a:path w="6817995" h="114300">
                <a:moveTo>
                  <a:pt x="6779721" y="76200"/>
                </a:moveTo>
                <a:lnTo>
                  <a:pt x="6732066" y="76200"/>
                </a:lnTo>
                <a:lnTo>
                  <a:pt x="6732066" y="38100"/>
                </a:lnTo>
                <a:lnTo>
                  <a:pt x="6703496" y="38093"/>
                </a:lnTo>
                <a:lnTo>
                  <a:pt x="6703504" y="0"/>
                </a:lnTo>
                <a:lnTo>
                  <a:pt x="6817791" y="57175"/>
                </a:lnTo>
                <a:lnTo>
                  <a:pt x="6779721" y="76200"/>
                </a:lnTo>
                <a:close/>
              </a:path>
              <a:path w="6817995" h="114300">
                <a:moveTo>
                  <a:pt x="6703487" y="76193"/>
                </a:moveTo>
                <a:lnTo>
                  <a:pt x="0" y="74637"/>
                </a:lnTo>
                <a:lnTo>
                  <a:pt x="12" y="36537"/>
                </a:lnTo>
                <a:lnTo>
                  <a:pt x="6703496" y="38093"/>
                </a:lnTo>
                <a:lnTo>
                  <a:pt x="6703487" y="76193"/>
                </a:lnTo>
                <a:close/>
              </a:path>
              <a:path w="6817995" h="114300">
                <a:moveTo>
                  <a:pt x="6732066" y="76200"/>
                </a:moveTo>
                <a:lnTo>
                  <a:pt x="6703487" y="76193"/>
                </a:lnTo>
                <a:lnTo>
                  <a:pt x="6703496" y="38093"/>
                </a:lnTo>
                <a:lnTo>
                  <a:pt x="6732066" y="38100"/>
                </a:lnTo>
                <a:lnTo>
                  <a:pt x="6732066" y="76200"/>
                </a:lnTo>
                <a:close/>
              </a:path>
              <a:path w="6817995" h="114300">
                <a:moveTo>
                  <a:pt x="6703479" y="114300"/>
                </a:moveTo>
                <a:lnTo>
                  <a:pt x="6703487" y="76193"/>
                </a:lnTo>
                <a:lnTo>
                  <a:pt x="6779721" y="76200"/>
                </a:lnTo>
                <a:lnTo>
                  <a:pt x="6703479" y="1143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86471" y="4879301"/>
            <a:ext cx="138125" cy="3411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24266" y="4874221"/>
            <a:ext cx="140512" cy="29418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98129" y="4859616"/>
            <a:ext cx="636574" cy="36085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195156" y="4875491"/>
            <a:ext cx="1880412" cy="29672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017606" y="4889462"/>
            <a:ext cx="144957" cy="226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117301" y="4875491"/>
            <a:ext cx="584377" cy="29672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662131" y="4856441"/>
            <a:ext cx="2173490" cy="35450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052714" y="4299496"/>
            <a:ext cx="223062" cy="27703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953984" y="3664229"/>
            <a:ext cx="487787" cy="36830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031223" y="3715029"/>
            <a:ext cx="384175" cy="287655"/>
          </a:xfrm>
          <a:custGeom>
            <a:avLst/>
            <a:gdLst/>
            <a:ahLst/>
            <a:cxnLst/>
            <a:rect l="l" t="t" r="r" b="b"/>
            <a:pathLst>
              <a:path w="384175" h="287654">
                <a:moveTo>
                  <a:pt x="192150" y="287337"/>
                </a:moveTo>
                <a:lnTo>
                  <a:pt x="141224" y="282205"/>
                </a:lnTo>
                <a:lnTo>
                  <a:pt x="95443" y="267721"/>
                </a:lnTo>
                <a:lnTo>
                  <a:pt x="56617" y="245256"/>
                </a:lnTo>
                <a:lnTo>
                  <a:pt x="26560" y="216177"/>
                </a:lnTo>
                <a:lnTo>
                  <a:pt x="7094" y="181901"/>
                </a:lnTo>
                <a:lnTo>
                  <a:pt x="0" y="143738"/>
                </a:lnTo>
                <a:lnTo>
                  <a:pt x="7094" y="105517"/>
                </a:lnTo>
                <a:lnTo>
                  <a:pt x="26596" y="71155"/>
                </a:lnTo>
                <a:lnTo>
                  <a:pt x="56644" y="42079"/>
                </a:lnTo>
                <a:lnTo>
                  <a:pt x="95457" y="19615"/>
                </a:lnTo>
                <a:lnTo>
                  <a:pt x="141229" y="5132"/>
                </a:lnTo>
                <a:lnTo>
                  <a:pt x="192150" y="0"/>
                </a:lnTo>
                <a:lnTo>
                  <a:pt x="243074" y="5132"/>
                </a:lnTo>
                <a:lnTo>
                  <a:pt x="288836" y="19618"/>
                </a:lnTo>
                <a:lnTo>
                  <a:pt x="327609" y="42089"/>
                </a:lnTo>
                <a:lnTo>
                  <a:pt x="357564" y="71178"/>
                </a:lnTo>
                <a:lnTo>
                  <a:pt x="376862" y="105473"/>
                </a:lnTo>
                <a:lnTo>
                  <a:pt x="383705" y="143662"/>
                </a:lnTo>
                <a:lnTo>
                  <a:pt x="376862" y="181856"/>
                </a:lnTo>
                <a:lnTo>
                  <a:pt x="357528" y="216200"/>
                </a:lnTo>
                <a:lnTo>
                  <a:pt x="327583" y="245265"/>
                </a:lnTo>
                <a:lnTo>
                  <a:pt x="288822" y="267724"/>
                </a:lnTo>
                <a:lnTo>
                  <a:pt x="243069" y="282205"/>
                </a:lnTo>
                <a:lnTo>
                  <a:pt x="192150" y="2873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027121" y="3710266"/>
            <a:ext cx="393065" cy="295910"/>
          </a:xfrm>
          <a:custGeom>
            <a:avLst/>
            <a:gdLst/>
            <a:ahLst/>
            <a:cxnLst/>
            <a:rect l="l" t="t" r="r" b="b"/>
            <a:pathLst>
              <a:path w="393065" h="295910">
                <a:moveTo>
                  <a:pt x="216115" y="295910"/>
                </a:moveTo>
                <a:lnTo>
                  <a:pt x="176212" y="295910"/>
                </a:lnTo>
                <a:lnTo>
                  <a:pt x="147383" y="292100"/>
                </a:lnTo>
                <a:lnTo>
                  <a:pt x="103060" y="278129"/>
                </a:lnTo>
                <a:lnTo>
                  <a:pt x="64681" y="257810"/>
                </a:lnTo>
                <a:lnTo>
                  <a:pt x="33794" y="231139"/>
                </a:lnTo>
                <a:lnTo>
                  <a:pt x="23888" y="218439"/>
                </a:lnTo>
                <a:lnTo>
                  <a:pt x="19646" y="213360"/>
                </a:lnTo>
                <a:lnTo>
                  <a:pt x="15532" y="205739"/>
                </a:lnTo>
                <a:lnTo>
                  <a:pt x="11976" y="199389"/>
                </a:lnTo>
                <a:lnTo>
                  <a:pt x="8851" y="191770"/>
                </a:lnTo>
                <a:lnTo>
                  <a:pt x="0" y="151129"/>
                </a:lnTo>
                <a:lnTo>
                  <a:pt x="0" y="143510"/>
                </a:lnTo>
                <a:lnTo>
                  <a:pt x="8966" y="102870"/>
                </a:lnTo>
                <a:lnTo>
                  <a:pt x="12103" y="96520"/>
                </a:lnTo>
                <a:lnTo>
                  <a:pt x="15671" y="88900"/>
                </a:lnTo>
                <a:lnTo>
                  <a:pt x="19646" y="82550"/>
                </a:lnTo>
                <a:lnTo>
                  <a:pt x="24041" y="76200"/>
                </a:lnTo>
                <a:lnTo>
                  <a:pt x="28803" y="69850"/>
                </a:lnTo>
                <a:lnTo>
                  <a:pt x="33959" y="64770"/>
                </a:lnTo>
                <a:lnTo>
                  <a:pt x="39458" y="58420"/>
                </a:lnTo>
                <a:lnTo>
                  <a:pt x="45326" y="53339"/>
                </a:lnTo>
                <a:lnTo>
                  <a:pt x="51511" y="46989"/>
                </a:lnTo>
                <a:lnTo>
                  <a:pt x="58026" y="41910"/>
                </a:lnTo>
                <a:lnTo>
                  <a:pt x="64858" y="36829"/>
                </a:lnTo>
                <a:lnTo>
                  <a:pt x="71983" y="33020"/>
                </a:lnTo>
                <a:lnTo>
                  <a:pt x="79400" y="27939"/>
                </a:lnTo>
                <a:lnTo>
                  <a:pt x="87083" y="24129"/>
                </a:lnTo>
                <a:lnTo>
                  <a:pt x="95034" y="20320"/>
                </a:lnTo>
                <a:lnTo>
                  <a:pt x="103238" y="16510"/>
                </a:lnTo>
                <a:lnTo>
                  <a:pt x="120345" y="11429"/>
                </a:lnTo>
                <a:lnTo>
                  <a:pt x="129222" y="7620"/>
                </a:lnTo>
                <a:lnTo>
                  <a:pt x="138302" y="6350"/>
                </a:lnTo>
                <a:lnTo>
                  <a:pt x="147383" y="3810"/>
                </a:lnTo>
                <a:lnTo>
                  <a:pt x="176402" y="0"/>
                </a:lnTo>
                <a:lnTo>
                  <a:pt x="216293" y="0"/>
                </a:lnTo>
                <a:lnTo>
                  <a:pt x="245122" y="3810"/>
                </a:lnTo>
                <a:lnTo>
                  <a:pt x="263474" y="8889"/>
                </a:lnTo>
                <a:lnTo>
                  <a:pt x="186664" y="8889"/>
                </a:lnTo>
                <a:lnTo>
                  <a:pt x="176936" y="10160"/>
                </a:lnTo>
                <a:lnTo>
                  <a:pt x="167716" y="10160"/>
                </a:lnTo>
                <a:lnTo>
                  <a:pt x="158280" y="11429"/>
                </a:lnTo>
                <a:lnTo>
                  <a:pt x="158457" y="11429"/>
                </a:lnTo>
                <a:lnTo>
                  <a:pt x="153822" y="12700"/>
                </a:lnTo>
                <a:lnTo>
                  <a:pt x="149377" y="12700"/>
                </a:lnTo>
                <a:lnTo>
                  <a:pt x="140284" y="15239"/>
                </a:lnTo>
                <a:lnTo>
                  <a:pt x="140461" y="15239"/>
                </a:lnTo>
                <a:lnTo>
                  <a:pt x="131559" y="17779"/>
                </a:lnTo>
                <a:lnTo>
                  <a:pt x="131737" y="17779"/>
                </a:lnTo>
                <a:lnTo>
                  <a:pt x="123037" y="20320"/>
                </a:lnTo>
                <a:lnTo>
                  <a:pt x="123215" y="20320"/>
                </a:lnTo>
                <a:lnTo>
                  <a:pt x="114731" y="22860"/>
                </a:lnTo>
                <a:lnTo>
                  <a:pt x="114909" y="22860"/>
                </a:lnTo>
                <a:lnTo>
                  <a:pt x="106654" y="25400"/>
                </a:lnTo>
                <a:lnTo>
                  <a:pt x="106832" y="25400"/>
                </a:lnTo>
                <a:lnTo>
                  <a:pt x="98805" y="29210"/>
                </a:lnTo>
                <a:lnTo>
                  <a:pt x="98983" y="29210"/>
                </a:lnTo>
                <a:lnTo>
                  <a:pt x="91211" y="33020"/>
                </a:lnTo>
                <a:lnTo>
                  <a:pt x="91389" y="33020"/>
                </a:lnTo>
                <a:lnTo>
                  <a:pt x="83883" y="36829"/>
                </a:lnTo>
                <a:lnTo>
                  <a:pt x="84061" y="36829"/>
                </a:lnTo>
                <a:lnTo>
                  <a:pt x="76822" y="40639"/>
                </a:lnTo>
                <a:lnTo>
                  <a:pt x="77000" y="40639"/>
                </a:lnTo>
                <a:lnTo>
                  <a:pt x="70053" y="45720"/>
                </a:lnTo>
                <a:lnTo>
                  <a:pt x="70218" y="45720"/>
                </a:lnTo>
                <a:lnTo>
                  <a:pt x="63576" y="49529"/>
                </a:lnTo>
                <a:lnTo>
                  <a:pt x="63741" y="49529"/>
                </a:lnTo>
                <a:lnTo>
                  <a:pt x="57403" y="54610"/>
                </a:lnTo>
                <a:lnTo>
                  <a:pt x="57581" y="54610"/>
                </a:lnTo>
                <a:lnTo>
                  <a:pt x="51561" y="59689"/>
                </a:lnTo>
                <a:lnTo>
                  <a:pt x="51727" y="59689"/>
                </a:lnTo>
                <a:lnTo>
                  <a:pt x="46037" y="64770"/>
                </a:lnTo>
                <a:lnTo>
                  <a:pt x="46202" y="64770"/>
                </a:lnTo>
                <a:lnTo>
                  <a:pt x="40868" y="71120"/>
                </a:lnTo>
                <a:lnTo>
                  <a:pt x="41033" y="71120"/>
                </a:lnTo>
                <a:lnTo>
                  <a:pt x="36042" y="76200"/>
                </a:lnTo>
                <a:lnTo>
                  <a:pt x="36207" y="76200"/>
                </a:lnTo>
                <a:lnTo>
                  <a:pt x="31597" y="82550"/>
                </a:lnTo>
                <a:lnTo>
                  <a:pt x="31750" y="82550"/>
                </a:lnTo>
                <a:lnTo>
                  <a:pt x="27520" y="87629"/>
                </a:lnTo>
                <a:lnTo>
                  <a:pt x="27660" y="87629"/>
                </a:lnTo>
                <a:lnTo>
                  <a:pt x="23825" y="93979"/>
                </a:lnTo>
                <a:lnTo>
                  <a:pt x="23964" y="93979"/>
                </a:lnTo>
                <a:lnTo>
                  <a:pt x="20535" y="100329"/>
                </a:lnTo>
                <a:lnTo>
                  <a:pt x="17652" y="106679"/>
                </a:lnTo>
                <a:lnTo>
                  <a:pt x="15176" y="113029"/>
                </a:lnTo>
                <a:lnTo>
                  <a:pt x="13500" y="119379"/>
                </a:lnTo>
                <a:lnTo>
                  <a:pt x="13220" y="119379"/>
                </a:lnTo>
                <a:lnTo>
                  <a:pt x="11531" y="127000"/>
                </a:lnTo>
                <a:lnTo>
                  <a:pt x="10375" y="133350"/>
                </a:lnTo>
                <a:lnTo>
                  <a:pt x="9802" y="139700"/>
                </a:lnTo>
                <a:lnTo>
                  <a:pt x="9702" y="140970"/>
                </a:lnTo>
                <a:lnTo>
                  <a:pt x="9525" y="144779"/>
                </a:lnTo>
                <a:lnTo>
                  <a:pt x="9512" y="151129"/>
                </a:lnTo>
                <a:lnTo>
                  <a:pt x="9702" y="154939"/>
                </a:lnTo>
                <a:lnTo>
                  <a:pt x="10426" y="162560"/>
                </a:lnTo>
                <a:lnTo>
                  <a:pt x="10579" y="162560"/>
                </a:lnTo>
                <a:lnTo>
                  <a:pt x="11595" y="168910"/>
                </a:lnTo>
                <a:lnTo>
                  <a:pt x="13220" y="175260"/>
                </a:lnTo>
                <a:lnTo>
                  <a:pt x="15278" y="182879"/>
                </a:lnTo>
                <a:lnTo>
                  <a:pt x="15608" y="182879"/>
                </a:lnTo>
                <a:lnTo>
                  <a:pt x="17767" y="189229"/>
                </a:lnTo>
                <a:lnTo>
                  <a:pt x="18154" y="189229"/>
                </a:lnTo>
                <a:lnTo>
                  <a:pt x="20662" y="195579"/>
                </a:lnTo>
                <a:lnTo>
                  <a:pt x="23964" y="201929"/>
                </a:lnTo>
                <a:lnTo>
                  <a:pt x="24592" y="201929"/>
                </a:lnTo>
                <a:lnTo>
                  <a:pt x="27660" y="207010"/>
                </a:lnTo>
                <a:lnTo>
                  <a:pt x="27520" y="207010"/>
                </a:lnTo>
                <a:lnTo>
                  <a:pt x="31750" y="213360"/>
                </a:lnTo>
                <a:lnTo>
                  <a:pt x="31597" y="213360"/>
                </a:lnTo>
                <a:lnTo>
                  <a:pt x="36207" y="219710"/>
                </a:lnTo>
                <a:lnTo>
                  <a:pt x="36042" y="219710"/>
                </a:lnTo>
                <a:lnTo>
                  <a:pt x="41033" y="224789"/>
                </a:lnTo>
                <a:lnTo>
                  <a:pt x="40868" y="224789"/>
                </a:lnTo>
                <a:lnTo>
                  <a:pt x="46202" y="229870"/>
                </a:lnTo>
                <a:lnTo>
                  <a:pt x="46037" y="229870"/>
                </a:lnTo>
                <a:lnTo>
                  <a:pt x="51727" y="236220"/>
                </a:lnTo>
                <a:lnTo>
                  <a:pt x="51561" y="236220"/>
                </a:lnTo>
                <a:lnTo>
                  <a:pt x="57581" y="241300"/>
                </a:lnTo>
                <a:lnTo>
                  <a:pt x="58988" y="241300"/>
                </a:lnTo>
                <a:lnTo>
                  <a:pt x="63741" y="245110"/>
                </a:lnTo>
                <a:lnTo>
                  <a:pt x="63576" y="245110"/>
                </a:lnTo>
                <a:lnTo>
                  <a:pt x="70218" y="250189"/>
                </a:lnTo>
                <a:lnTo>
                  <a:pt x="70053" y="250189"/>
                </a:lnTo>
                <a:lnTo>
                  <a:pt x="77000" y="255270"/>
                </a:lnTo>
                <a:lnTo>
                  <a:pt x="78632" y="255270"/>
                </a:lnTo>
                <a:lnTo>
                  <a:pt x="84061" y="259079"/>
                </a:lnTo>
                <a:lnTo>
                  <a:pt x="83883" y="259079"/>
                </a:lnTo>
                <a:lnTo>
                  <a:pt x="91389" y="262889"/>
                </a:lnTo>
                <a:lnTo>
                  <a:pt x="91211" y="262889"/>
                </a:lnTo>
                <a:lnTo>
                  <a:pt x="98983" y="266700"/>
                </a:lnTo>
                <a:lnTo>
                  <a:pt x="98805" y="266700"/>
                </a:lnTo>
                <a:lnTo>
                  <a:pt x="106832" y="269239"/>
                </a:lnTo>
                <a:lnTo>
                  <a:pt x="106654" y="269239"/>
                </a:lnTo>
                <a:lnTo>
                  <a:pt x="114909" y="273050"/>
                </a:lnTo>
                <a:lnTo>
                  <a:pt x="114731" y="273050"/>
                </a:lnTo>
                <a:lnTo>
                  <a:pt x="123215" y="275589"/>
                </a:lnTo>
                <a:lnTo>
                  <a:pt x="123037" y="275589"/>
                </a:lnTo>
                <a:lnTo>
                  <a:pt x="131737" y="278129"/>
                </a:lnTo>
                <a:lnTo>
                  <a:pt x="131559" y="278129"/>
                </a:lnTo>
                <a:lnTo>
                  <a:pt x="140461" y="280670"/>
                </a:lnTo>
                <a:lnTo>
                  <a:pt x="140284" y="280670"/>
                </a:lnTo>
                <a:lnTo>
                  <a:pt x="149377" y="281939"/>
                </a:lnTo>
                <a:lnTo>
                  <a:pt x="149186" y="281939"/>
                </a:lnTo>
                <a:lnTo>
                  <a:pt x="158457" y="284479"/>
                </a:lnTo>
                <a:lnTo>
                  <a:pt x="167538" y="284479"/>
                </a:lnTo>
                <a:lnTo>
                  <a:pt x="177114" y="285750"/>
                </a:lnTo>
                <a:lnTo>
                  <a:pt x="176936" y="285750"/>
                </a:lnTo>
                <a:lnTo>
                  <a:pt x="186664" y="287020"/>
                </a:lnTo>
                <a:lnTo>
                  <a:pt x="263283" y="287020"/>
                </a:lnTo>
                <a:lnTo>
                  <a:pt x="244944" y="292100"/>
                </a:lnTo>
                <a:lnTo>
                  <a:pt x="216115" y="295910"/>
                </a:lnTo>
                <a:close/>
              </a:path>
              <a:path w="393065" h="295910">
                <a:moveTo>
                  <a:pt x="243319" y="13970"/>
                </a:moveTo>
                <a:lnTo>
                  <a:pt x="234048" y="11429"/>
                </a:lnTo>
                <a:lnTo>
                  <a:pt x="234226" y="11429"/>
                </a:lnTo>
                <a:lnTo>
                  <a:pt x="224789" y="10160"/>
                </a:lnTo>
                <a:lnTo>
                  <a:pt x="215569" y="10160"/>
                </a:lnTo>
                <a:lnTo>
                  <a:pt x="205841" y="8889"/>
                </a:lnTo>
                <a:lnTo>
                  <a:pt x="263474" y="8889"/>
                </a:lnTo>
                <a:lnTo>
                  <a:pt x="276682" y="12700"/>
                </a:lnTo>
                <a:lnTo>
                  <a:pt x="243128" y="12700"/>
                </a:lnTo>
                <a:lnTo>
                  <a:pt x="243319" y="13970"/>
                </a:lnTo>
                <a:close/>
              </a:path>
              <a:path w="393065" h="295910">
                <a:moveTo>
                  <a:pt x="149186" y="13970"/>
                </a:moveTo>
                <a:lnTo>
                  <a:pt x="149377" y="12700"/>
                </a:lnTo>
                <a:lnTo>
                  <a:pt x="153822" y="12700"/>
                </a:lnTo>
                <a:lnTo>
                  <a:pt x="149186" y="13970"/>
                </a:lnTo>
                <a:close/>
              </a:path>
              <a:path w="393065" h="295910">
                <a:moveTo>
                  <a:pt x="379374" y="120650"/>
                </a:moveTo>
                <a:lnTo>
                  <a:pt x="377228" y="113029"/>
                </a:lnTo>
                <a:lnTo>
                  <a:pt x="374751" y="106679"/>
                </a:lnTo>
                <a:lnTo>
                  <a:pt x="371843" y="100329"/>
                </a:lnTo>
                <a:lnTo>
                  <a:pt x="368541" y="93979"/>
                </a:lnTo>
                <a:lnTo>
                  <a:pt x="368680" y="93979"/>
                </a:lnTo>
                <a:lnTo>
                  <a:pt x="364845" y="87629"/>
                </a:lnTo>
                <a:lnTo>
                  <a:pt x="364985" y="87629"/>
                </a:lnTo>
                <a:lnTo>
                  <a:pt x="360756" y="82550"/>
                </a:lnTo>
                <a:lnTo>
                  <a:pt x="360908" y="82550"/>
                </a:lnTo>
                <a:lnTo>
                  <a:pt x="356298" y="76200"/>
                </a:lnTo>
                <a:lnTo>
                  <a:pt x="356463" y="76200"/>
                </a:lnTo>
                <a:lnTo>
                  <a:pt x="351472" y="71120"/>
                </a:lnTo>
                <a:lnTo>
                  <a:pt x="351637" y="71120"/>
                </a:lnTo>
                <a:lnTo>
                  <a:pt x="346303" y="64770"/>
                </a:lnTo>
                <a:lnTo>
                  <a:pt x="346468" y="64770"/>
                </a:lnTo>
                <a:lnTo>
                  <a:pt x="340779" y="59689"/>
                </a:lnTo>
                <a:lnTo>
                  <a:pt x="340956" y="59689"/>
                </a:lnTo>
                <a:lnTo>
                  <a:pt x="334937" y="54610"/>
                </a:lnTo>
                <a:lnTo>
                  <a:pt x="335102" y="54610"/>
                </a:lnTo>
                <a:lnTo>
                  <a:pt x="328764" y="49529"/>
                </a:lnTo>
                <a:lnTo>
                  <a:pt x="328929" y="49529"/>
                </a:lnTo>
                <a:lnTo>
                  <a:pt x="322287" y="45720"/>
                </a:lnTo>
                <a:lnTo>
                  <a:pt x="322452" y="45720"/>
                </a:lnTo>
                <a:lnTo>
                  <a:pt x="315506" y="40639"/>
                </a:lnTo>
                <a:lnTo>
                  <a:pt x="315683" y="40639"/>
                </a:lnTo>
                <a:lnTo>
                  <a:pt x="308444" y="36829"/>
                </a:lnTo>
                <a:lnTo>
                  <a:pt x="308622" y="36829"/>
                </a:lnTo>
                <a:lnTo>
                  <a:pt x="301116" y="33020"/>
                </a:lnTo>
                <a:lnTo>
                  <a:pt x="301294" y="33020"/>
                </a:lnTo>
                <a:lnTo>
                  <a:pt x="293522" y="29210"/>
                </a:lnTo>
                <a:lnTo>
                  <a:pt x="293700" y="29210"/>
                </a:lnTo>
                <a:lnTo>
                  <a:pt x="285673" y="25400"/>
                </a:lnTo>
                <a:lnTo>
                  <a:pt x="285851" y="25400"/>
                </a:lnTo>
                <a:lnTo>
                  <a:pt x="277596" y="22860"/>
                </a:lnTo>
                <a:lnTo>
                  <a:pt x="277774" y="22860"/>
                </a:lnTo>
                <a:lnTo>
                  <a:pt x="269290" y="20320"/>
                </a:lnTo>
                <a:lnTo>
                  <a:pt x="269468" y="20320"/>
                </a:lnTo>
                <a:lnTo>
                  <a:pt x="260769" y="17779"/>
                </a:lnTo>
                <a:lnTo>
                  <a:pt x="260946" y="17779"/>
                </a:lnTo>
                <a:lnTo>
                  <a:pt x="252044" y="15239"/>
                </a:lnTo>
                <a:lnTo>
                  <a:pt x="252222" y="15239"/>
                </a:lnTo>
                <a:lnTo>
                  <a:pt x="243128" y="12700"/>
                </a:lnTo>
                <a:lnTo>
                  <a:pt x="276682" y="12700"/>
                </a:lnTo>
                <a:lnTo>
                  <a:pt x="289445" y="16510"/>
                </a:lnTo>
                <a:lnTo>
                  <a:pt x="327825" y="38100"/>
                </a:lnTo>
                <a:lnTo>
                  <a:pt x="334645" y="41910"/>
                </a:lnTo>
                <a:lnTo>
                  <a:pt x="340995" y="46989"/>
                </a:lnTo>
                <a:lnTo>
                  <a:pt x="347357" y="53339"/>
                </a:lnTo>
                <a:lnTo>
                  <a:pt x="353212" y="58420"/>
                </a:lnTo>
                <a:lnTo>
                  <a:pt x="358711" y="64770"/>
                </a:lnTo>
                <a:lnTo>
                  <a:pt x="363854" y="69850"/>
                </a:lnTo>
                <a:lnTo>
                  <a:pt x="368630" y="76200"/>
                </a:lnTo>
                <a:lnTo>
                  <a:pt x="372859" y="82550"/>
                </a:lnTo>
                <a:lnTo>
                  <a:pt x="376974" y="90170"/>
                </a:lnTo>
                <a:lnTo>
                  <a:pt x="380530" y="96520"/>
                </a:lnTo>
                <a:lnTo>
                  <a:pt x="383654" y="102870"/>
                </a:lnTo>
                <a:lnTo>
                  <a:pt x="386333" y="110489"/>
                </a:lnTo>
                <a:lnTo>
                  <a:pt x="388556" y="118110"/>
                </a:lnTo>
                <a:lnTo>
                  <a:pt x="388846" y="119379"/>
                </a:lnTo>
                <a:lnTo>
                  <a:pt x="379285" y="119379"/>
                </a:lnTo>
                <a:lnTo>
                  <a:pt x="379374" y="120650"/>
                </a:lnTo>
                <a:close/>
              </a:path>
              <a:path w="393065" h="295910">
                <a:moveTo>
                  <a:pt x="13144" y="120650"/>
                </a:moveTo>
                <a:lnTo>
                  <a:pt x="13220" y="119379"/>
                </a:lnTo>
                <a:lnTo>
                  <a:pt x="13500" y="119379"/>
                </a:lnTo>
                <a:lnTo>
                  <a:pt x="13144" y="120650"/>
                </a:lnTo>
                <a:close/>
              </a:path>
              <a:path w="393065" h="295910">
                <a:moveTo>
                  <a:pt x="391566" y="162560"/>
                </a:moveTo>
                <a:lnTo>
                  <a:pt x="382079" y="162560"/>
                </a:lnTo>
                <a:lnTo>
                  <a:pt x="382828" y="154939"/>
                </a:lnTo>
                <a:lnTo>
                  <a:pt x="382993" y="151129"/>
                </a:lnTo>
                <a:lnTo>
                  <a:pt x="382981" y="144779"/>
                </a:lnTo>
                <a:lnTo>
                  <a:pt x="382803" y="140970"/>
                </a:lnTo>
                <a:lnTo>
                  <a:pt x="382703" y="139700"/>
                </a:lnTo>
                <a:lnTo>
                  <a:pt x="382079" y="133350"/>
                </a:lnTo>
                <a:lnTo>
                  <a:pt x="380911" y="127000"/>
                </a:lnTo>
                <a:lnTo>
                  <a:pt x="379285" y="119379"/>
                </a:lnTo>
                <a:lnTo>
                  <a:pt x="388846" y="119379"/>
                </a:lnTo>
                <a:lnTo>
                  <a:pt x="390296" y="125729"/>
                </a:lnTo>
                <a:lnTo>
                  <a:pt x="391566" y="132079"/>
                </a:lnTo>
                <a:lnTo>
                  <a:pt x="392315" y="139700"/>
                </a:lnTo>
                <a:lnTo>
                  <a:pt x="392506" y="143510"/>
                </a:lnTo>
                <a:lnTo>
                  <a:pt x="392506" y="151129"/>
                </a:lnTo>
                <a:lnTo>
                  <a:pt x="392302" y="156210"/>
                </a:lnTo>
                <a:lnTo>
                  <a:pt x="391566" y="162560"/>
                </a:lnTo>
                <a:close/>
              </a:path>
              <a:path w="393065" h="295910">
                <a:moveTo>
                  <a:pt x="10579" y="162560"/>
                </a:moveTo>
                <a:lnTo>
                  <a:pt x="10426" y="162560"/>
                </a:lnTo>
                <a:lnTo>
                  <a:pt x="10375" y="161289"/>
                </a:lnTo>
                <a:lnTo>
                  <a:pt x="10579" y="162560"/>
                </a:lnTo>
                <a:close/>
              </a:path>
              <a:path w="393065" h="295910">
                <a:moveTo>
                  <a:pt x="387074" y="182879"/>
                </a:moveTo>
                <a:lnTo>
                  <a:pt x="377228" y="182879"/>
                </a:lnTo>
                <a:lnTo>
                  <a:pt x="379374" y="175260"/>
                </a:lnTo>
                <a:lnTo>
                  <a:pt x="380974" y="168910"/>
                </a:lnTo>
                <a:lnTo>
                  <a:pt x="382130" y="161289"/>
                </a:lnTo>
                <a:lnTo>
                  <a:pt x="382079" y="162560"/>
                </a:lnTo>
                <a:lnTo>
                  <a:pt x="391566" y="162560"/>
                </a:lnTo>
                <a:lnTo>
                  <a:pt x="390232" y="170179"/>
                </a:lnTo>
                <a:lnTo>
                  <a:pt x="388556" y="177800"/>
                </a:lnTo>
                <a:lnTo>
                  <a:pt x="387074" y="182879"/>
                </a:lnTo>
                <a:close/>
              </a:path>
              <a:path w="393065" h="295910">
                <a:moveTo>
                  <a:pt x="15608" y="182879"/>
                </a:moveTo>
                <a:lnTo>
                  <a:pt x="15278" y="182879"/>
                </a:lnTo>
                <a:lnTo>
                  <a:pt x="15176" y="181610"/>
                </a:lnTo>
                <a:lnTo>
                  <a:pt x="15608" y="182879"/>
                </a:lnTo>
                <a:close/>
              </a:path>
              <a:path w="393065" h="295910">
                <a:moveTo>
                  <a:pt x="384936" y="189229"/>
                </a:moveTo>
                <a:lnTo>
                  <a:pt x="374751" y="189229"/>
                </a:lnTo>
                <a:lnTo>
                  <a:pt x="377329" y="181610"/>
                </a:lnTo>
                <a:lnTo>
                  <a:pt x="377228" y="182879"/>
                </a:lnTo>
                <a:lnTo>
                  <a:pt x="387074" y="182879"/>
                </a:lnTo>
                <a:lnTo>
                  <a:pt x="386333" y="185420"/>
                </a:lnTo>
                <a:lnTo>
                  <a:pt x="384936" y="189229"/>
                </a:lnTo>
                <a:close/>
              </a:path>
              <a:path w="393065" h="295910">
                <a:moveTo>
                  <a:pt x="18154" y="189229"/>
                </a:moveTo>
                <a:lnTo>
                  <a:pt x="17767" y="189229"/>
                </a:lnTo>
                <a:lnTo>
                  <a:pt x="17652" y="187960"/>
                </a:lnTo>
                <a:lnTo>
                  <a:pt x="18154" y="189229"/>
                </a:lnTo>
                <a:close/>
              </a:path>
              <a:path w="393065" h="295910">
                <a:moveTo>
                  <a:pt x="378975" y="201929"/>
                </a:moveTo>
                <a:lnTo>
                  <a:pt x="368541" y="201929"/>
                </a:lnTo>
                <a:lnTo>
                  <a:pt x="371970" y="195579"/>
                </a:lnTo>
                <a:lnTo>
                  <a:pt x="374853" y="187960"/>
                </a:lnTo>
                <a:lnTo>
                  <a:pt x="374751" y="189229"/>
                </a:lnTo>
                <a:lnTo>
                  <a:pt x="384936" y="189229"/>
                </a:lnTo>
                <a:lnTo>
                  <a:pt x="383539" y="193039"/>
                </a:lnTo>
                <a:lnTo>
                  <a:pt x="380403" y="199389"/>
                </a:lnTo>
                <a:lnTo>
                  <a:pt x="378975" y="201929"/>
                </a:lnTo>
                <a:close/>
              </a:path>
              <a:path w="393065" h="295910">
                <a:moveTo>
                  <a:pt x="24592" y="201929"/>
                </a:moveTo>
                <a:lnTo>
                  <a:pt x="23964" y="201929"/>
                </a:lnTo>
                <a:lnTo>
                  <a:pt x="23825" y="200660"/>
                </a:lnTo>
                <a:lnTo>
                  <a:pt x="24592" y="201929"/>
                </a:lnTo>
                <a:close/>
              </a:path>
              <a:path w="393065" h="295910">
                <a:moveTo>
                  <a:pt x="348656" y="241300"/>
                </a:moveTo>
                <a:lnTo>
                  <a:pt x="334937" y="241300"/>
                </a:lnTo>
                <a:lnTo>
                  <a:pt x="340956" y="236220"/>
                </a:lnTo>
                <a:lnTo>
                  <a:pt x="340779" y="236220"/>
                </a:lnTo>
                <a:lnTo>
                  <a:pt x="346468" y="229870"/>
                </a:lnTo>
                <a:lnTo>
                  <a:pt x="346303" y="229870"/>
                </a:lnTo>
                <a:lnTo>
                  <a:pt x="351637" y="224789"/>
                </a:lnTo>
                <a:lnTo>
                  <a:pt x="351472" y="224789"/>
                </a:lnTo>
                <a:lnTo>
                  <a:pt x="356463" y="219710"/>
                </a:lnTo>
                <a:lnTo>
                  <a:pt x="356298" y="219710"/>
                </a:lnTo>
                <a:lnTo>
                  <a:pt x="360908" y="213360"/>
                </a:lnTo>
                <a:lnTo>
                  <a:pt x="360756" y="213360"/>
                </a:lnTo>
                <a:lnTo>
                  <a:pt x="364985" y="207010"/>
                </a:lnTo>
                <a:lnTo>
                  <a:pt x="364845" y="207010"/>
                </a:lnTo>
                <a:lnTo>
                  <a:pt x="368680" y="200660"/>
                </a:lnTo>
                <a:lnTo>
                  <a:pt x="368541" y="201929"/>
                </a:lnTo>
                <a:lnTo>
                  <a:pt x="378975" y="201929"/>
                </a:lnTo>
                <a:lnTo>
                  <a:pt x="376834" y="205739"/>
                </a:lnTo>
                <a:lnTo>
                  <a:pt x="372859" y="213360"/>
                </a:lnTo>
                <a:lnTo>
                  <a:pt x="368630" y="218439"/>
                </a:lnTo>
                <a:lnTo>
                  <a:pt x="363702" y="224789"/>
                </a:lnTo>
                <a:lnTo>
                  <a:pt x="358546" y="231139"/>
                </a:lnTo>
                <a:lnTo>
                  <a:pt x="353047" y="237489"/>
                </a:lnTo>
                <a:lnTo>
                  <a:pt x="348656" y="241300"/>
                </a:lnTo>
                <a:close/>
              </a:path>
              <a:path w="393065" h="295910">
                <a:moveTo>
                  <a:pt x="58988" y="241300"/>
                </a:moveTo>
                <a:lnTo>
                  <a:pt x="57581" y="241300"/>
                </a:lnTo>
                <a:lnTo>
                  <a:pt x="57403" y="240029"/>
                </a:lnTo>
                <a:lnTo>
                  <a:pt x="58988" y="241300"/>
                </a:lnTo>
                <a:close/>
              </a:path>
              <a:path w="393065" h="295910">
                <a:moveTo>
                  <a:pt x="331063" y="255270"/>
                </a:moveTo>
                <a:lnTo>
                  <a:pt x="315506" y="255270"/>
                </a:lnTo>
                <a:lnTo>
                  <a:pt x="322452" y="250189"/>
                </a:lnTo>
                <a:lnTo>
                  <a:pt x="322287" y="250189"/>
                </a:lnTo>
                <a:lnTo>
                  <a:pt x="328929" y="245110"/>
                </a:lnTo>
                <a:lnTo>
                  <a:pt x="328764" y="245110"/>
                </a:lnTo>
                <a:lnTo>
                  <a:pt x="335102" y="240029"/>
                </a:lnTo>
                <a:lnTo>
                  <a:pt x="334937" y="241300"/>
                </a:lnTo>
                <a:lnTo>
                  <a:pt x="348656" y="241300"/>
                </a:lnTo>
                <a:lnTo>
                  <a:pt x="347192" y="242570"/>
                </a:lnTo>
                <a:lnTo>
                  <a:pt x="340995" y="247650"/>
                </a:lnTo>
                <a:lnTo>
                  <a:pt x="334479" y="252729"/>
                </a:lnTo>
                <a:lnTo>
                  <a:pt x="331063" y="255270"/>
                </a:lnTo>
                <a:close/>
              </a:path>
              <a:path w="393065" h="295910">
                <a:moveTo>
                  <a:pt x="78632" y="255270"/>
                </a:moveTo>
                <a:lnTo>
                  <a:pt x="77000" y="255270"/>
                </a:lnTo>
                <a:lnTo>
                  <a:pt x="76822" y="254000"/>
                </a:lnTo>
                <a:lnTo>
                  <a:pt x="78632" y="255270"/>
                </a:lnTo>
                <a:close/>
              </a:path>
              <a:path w="393065" h="295910">
                <a:moveTo>
                  <a:pt x="263283" y="287020"/>
                </a:moveTo>
                <a:lnTo>
                  <a:pt x="205841" y="287020"/>
                </a:lnTo>
                <a:lnTo>
                  <a:pt x="215569" y="285750"/>
                </a:lnTo>
                <a:lnTo>
                  <a:pt x="215391" y="285750"/>
                </a:lnTo>
                <a:lnTo>
                  <a:pt x="224980" y="284479"/>
                </a:lnTo>
                <a:lnTo>
                  <a:pt x="234048" y="284479"/>
                </a:lnTo>
                <a:lnTo>
                  <a:pt x="243319" y="281939"/>
                </a:lnTo>
                <a:lnTo>
                  <a:pt x="243128" y="281939"/>
                </a:lnTo>
                <a:lnTo>
                  <a:pt x="252222" y="280670"/>
                </a:lnTo>
                <a:lnTo>
                  <a:pt x="252044" y="280670"/>
                </a:lnTo>
                <a:lnTo>
                  <a:pt x="260946" y="278129"/>
                </a:lnTo>
                <a:lnTo>
                  <a:pt x="260769" y="278129"/>
                </a:lnTo>
                <a:lnTo>
                  <a:pt x="269468" y="275589"/>
                </a:lnTo>
                <a:lnTo>
                  <a:pt x="269290" y="275589"/>
                </a:lnTo>
                <a:lnTo>
                  <a:pt x="277774" y="273050"/>
                </a:lnTo>
                <a:lnTo>
                  <a:pt x="277596" y="273050"/>
                </a:lnTo>
                <a:lnTo>
                  <a:pt x="285851" y="269239"/>
                </a:lnTo>
                <a:lnTo>
                  <a:pt x="285673" y="269239"/>
                </a:lnTo>
                <a:lnTo>
                  <a:pt x="293700" y="266700"/>
                </a:lnTo>
                <a:lnTo>
                  <a:pt x="293522" y="266700"/>
                </a:lnTo>
                <a:lnTo>
                  <a:pt x="301294" y="262889"/>
                </a:lnTo>
                <a:lnTo>
                  <a:pt x="301116" y="262889"/>
                </a:lnTo>
                <a:lnTo>
                  <a:pt x="308622" y="259079"/>
                </a:lnTo>
                <a:lnTo>
                  <a:pt x="308444" y="259079"/>
                </a:lnTo>
                <a:lnTo>
                  <a:pt x="315683" y="254000"/>
                </a:lnTo>
                <a:lnTo>
                  <a:pt x="315506" y="255270"/>
                </a:lnTo>
                <a:lnTo>
                  <a:pt x="331063" y="255270"/>
                </a:lnTo>
                <a:lnTo>
                  <a:pt x="327647" y="257810"/>
                </a:lnTo>
                <a:lnTo>
                  <a:pt x="320522" y="262889"/>
                </a:lnTo>
                <a:lnTo>
                  <a:pt x="313283" y="266700"/>
                </a:lnTo>
                <a:lnTo>
                  <a:pt x="305422" y="271779"/>
                </a:lnTo>
                <a:lnTo>
                  <a:pt x="297472" y="275589"/>
                </a:lnTo>
                <a:lnTo>
                  <a:pt x="289267" y="278129"/>
                </a:lnTo>
                <a:lnTo>
                  <a:pt x="280835" y="281939"/>
                </a:lnTo>
                <a:lnTo>
                  <a:pt x="263283" y="287020"/>
                </a:lnTo>
                <a:close/>
              </a:path>
              <a:path w="393065" h="295910">
                <a:moveTo>
                  <a:pt x="167716" y="284479"/>
                </a:moveTo>
                <a:lnTo>
                  <a:pt x="158457" y="284479"/>
                </a:lnTo>
                <a:lnTo>
                  <a:pt x="158280" y="283210"/>
                </a:lnTo>
                <a:lnTo>
                  <a:pt x="167716" y="284479"/>
                </a:lnTo>
                <a:close/>
              </a:path>
              <a:path w="393065" h="295910">
                <a:moveTo>
                  <a:pt x="234048" y="284479"/>
                </a:moveTo>
                <a:lnTo>
                  <a:pt x="224789" y="284479"/>
                </a:lnTo>
                <a:lnTo>
                  <a:pt x="234226" y="283210"/>
                </a:lnTo>
                <a:lnTo>
                  <a:pt x="234048" y="2844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710430" y="3642004"/>
            <a:ext cx="481330" cy="360680"/>
          </a:xfrm>
          <a:custGeom>
            <a:avLst/>
            <a:gdLst/>
            <a:ahLst/>
            <a:cxnLst/>
            <a:rect l="l" t="t" r="r" b="b"/>
            <a:pathLst>
              <a:path w="481329" h="360679">
                <a:moveTo>
                  <a:pt x="240574" y="360362"/>
                </a:moveTo>
                <a:lnTo>
                  <a:pt x="185489" y="355603"/>
                </a:lnTo>
                <a:lnTo>
                  <a:pt x="134917" y="342048"/>
                </a:lnTo>
                <a:lnTo>
                  <a:pt x="90292" y="320778"/>
                </a:lnTo>
                <a:lnTo>
                  <a:pt x="53051" y="292874"/>
                </a:lnTo>
                <a:lnTo>
                  <a:pt x="24631" y="259417"/>
                </a:lnTo>
                <a:lnTo>
                  <a:pt x="6468" y="221490"/>
                </a:lnTo>
                <a:lnTo>
                  <a:pt x="0" y="180174"/>
                </a:lnTo>
                <a:lnTo>
                  <a:pt x="6473" y="138863"/>
                </a:lnTo>
                <a:lnTo>
                  <a:pt x="24637" y="100940"/>
                </a:lnTo>
                <a:lnTo>
                  <a:pt x="53056" y="67486"/>
                </a:lnTo>
                <a:lnTo>
                  <a:pt x="90295" y="39583"/>
                </a:lnTo>
                <a:lnTo>
                  <a:pt x="134918" y="18313"/>
                </a:lnTo>
                <a:lnTo>
                  <a:pt x="185490" y="4758"/>
                </a:lnTo>
                <a:lnTo>
                  <a:pt x="240574" y="0"/>
                </a:lnTo>
                <a:lnTo>
                  <a:pt x="295662" y="4758"/>
                </a:lnTo>
                <a:lnTo>
                  <a:pt x="346231" y="18314"/>
                </a:lnTo>
                <a:lnTo>
                  <a:pt x="390839" y="39584"/>
                </a:lnTo>
                <a:lnTo>
                  <a:pt x="428044" y="67488"/>
                </a:lnTo>
                <a:lnTo>
                  <a:pt x="456404" y="100944"/>
                </a:lnTo>
                <a:lnTo>
                  <a:pt x="474476" y="138871"/>
                </a:lnTo>
                <a:lnTo>
                  <a:pt x="480818" y="180187"/>
                </a:lnTo>
                <a:lnTo>
                  <a:pt x="474471" y="221498"/>
                </a:lnTo>
                <a:lnTo>
                  <a:pt x="456398" y="259422"/>
                </a:lnTo>
                <a:lnTo>
                  <a:pt x="428039" y="292876"/>
                </a:lnTo>
                <a:lnTo>
                  <a:pt x="390835" y="320779"/>
                </a:lnTo>
                <a:lnTo>
                  <a:pt x="346229" y="342048"/>
                </a:lnTo>
                <a:lnTo>
                  <a:pt x="295661" y="355603"/>
                </a:lnTo>
                <a:lnTo>
                  <a:pt x="240574" y="36036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706084" y="3637241"/>
            <a:ext cx="490220" cy="369570"/>
          </a:xfrm>
          <a:custGeom>
            <a:avLst/>
            <a:gdLst/>
            <a:ahLst/>
            <a:cxnLst/>
            <a:rect l="l" t="t" r="r" b="b"/>
            <a:pathLst>
              <a:path w="490220" h="369570">
                <a:moveTo>
                  <a:pt x="257555" y="369570"/>
                </a:moveTo>
                <a:lnTo>
                  <a:pt x="232473" y="369570"/>
                </a:lnTo>
                <a:lnTo>
                  <a:pt x="195694" y="365760"/>
                </a:lnTo>
                <a:lnTo>
                  <a:pt x="160972" y="358139"/>
                </a:lnTo>
                <a:lnTo>
                  <a:pt x="149885" y="354329"/>
                </a:lnTo>
                <a:lnTo>
                  <a:pt x="139064" y="351789"/>
                </a:lnTo>
                <a:lnTo>
                  <a:pt x="128524" y="346710"/>
                </a:lnTo>
                <a:lnTo>
                  <a:pt x="118287" y="342900"/>
                </a:lnTo>
                <a:lnTo>
                  <a:pt x="108356" y="337820"/>
                </a:lnTo>
                <a:lnTo>
                  <a:pt x="72097" y="314960"/>
                </a:lnTo>
                <a:lnTo>
                  <a:pt x="42087" y="288289"/>
                </a:lnTo>
                <a:lnTo>
                  <a:pt x="19342" y="256539"/>
                </a:lnTo>
                <a:lnTo>
                  <a:pt x="14922" y="247650"/>
                </a:lnTo>
                <a:lnTo>
                  <a:pt x="11023" y="240029"/>
                </a:lnTo>
                <a:lnTo>
                  <a:pt x="7696" y="231139"/>
                </a:lnTo>
                <a:lnTo>
                  <a:pt x="4952" y="222250"/>
                </a:lnTo>
                <a:lnTo>
                  <a:pt x="3784" y="217170"/>
                </a:lnTo>
                <a:lnTo>
                  <a:pt x="2768" y="212089"/>
                </a:lnTo>
                <a:lnTo>
                  <a:pt x="1904" y="208279"/>
                </a:lnTo>
                <a:lnTo>
                  <a:pt x="1193" y="203200"/>
                </a:lnTo>
                <a:lnTo>
                  <a:pt x="635" y="198120"/>
                </a:lnTo>
                <a:lnTo>
                  <a:pt x="241" y="194310"/>
                </a:lnTo>
                <a:lnTo>
                  <a:pt x="0" y="189229"/>
                </a:lnTo>
                <a:lnTo>
                  <a:pt x="0" y="179070"/>
                </a:lnTo>
                <a:lnTo>
                  <a:pt x="2793" y="156210"/>
                </a:lnTo>
                <a:lnTo>
                  <a:pt x="3822" y="151129"/>
                </a:lnTo>
                <a:lnTo>
                  <a:pt x="5016" y="146050"/>
                </a:lnTo>
                <a:lnTo>
                  <a:pt x="7696" y="138429"/>
                </a:lnTo>
                <a:lnTo>
                  <a:pt x="11137" y="128270"/>
                </a:lnTo>
                <a:lnTo>
                  <a:pt x="15049" y="120650"/>
                </a:lnTo>
                <a:lnTo>
                  <a:pt x="19481" y="111760"/>
                </a:lnTo>
                <a:lnTo>
                  <a:pt x="24434" y="102870"/>
                </a:lnTo>
                <a:lnTo>
                  <a:pt x="29895" y="95250"/>
                </a:lnTo>
                <a:lnTo>
                  <a:pt x="35839" y="87629"/>
                </a:lnTo>
                <a:lnTo>
                  <a:pt x="42252" y="80010"/>
                </a:lnTo>
                <a:lnTo>
                  <a:pt x="49123" y="73660"/>
                </a:lnTo>
                <a:lnTo>
                  <a:pt x="56426" y="66039"/>
                </a:lnTo>
                <a:lnTo>
                  <a:pt x="89687" y="40639"/>
                </a:lnTo>
                <a:lnTo>
                  <a:pt x="128701" y="21589"/>
                </a:lnTo>
                <a:lnTo>
                  <a:pt x="195872" y="2539"/>
                </a:lnTo>
                <a:lnTo>
                  <a:pt x="220090" y="0"/>
                </a:lnTo>
                <a:lnTo>
                  <a:pt x="269938" y="0"/>
                </a:lnTo>
                <a:lnTo>
                  <a:pt x="294157" y="2539"/>
                </a:lnTo>
                <a:lnTo>
                  <a:pt x="323208" y="8889"/>
                </a:lnTo>
                <a:lnTo>
                  <a:pt x="232829" y="8889"/>
                </a:lnTo>
                <a:lnTo>
                  <a:pt x="220637" y="10160"/>
                </a:lnTo>
                <a:lnTo>
                  <a:pt x="220814" y="10160"/>
                </a:lnTo>
                <a:lnTo>
                  <a:pt x="208787" y="11429"/>
                </a:lnTo>
                <a:lnTo>
                  <a:pt x="208965" y="11429"/>
                </a:lnTo>
                <a:lnTo>
                  <a:pt x="197142" y="12700"/>
                </a:lnTo>
                <a:lnTo>
                  <a:pt x="197319" y="12700"/>
                </a:lnTo>
                <a:lnTo>
                  <a:pt x="185699" y="13970"/>
                </a:lnTo>
                <a:lnTo>
                  <a:pt x="185877" y="13970"/>
                </a:lnTo>
                <a:lnTo>
                  <a:pt x="174472" y="16510"/>
                </a:lnTo>
                <a:lnTo>
                  <a:pt x="174650" y="16510"/>
                </a:lnTo>
                <a:lnTo>
                  <a:pt x="163487" y="19050"/>
                </a:lnTo>
                <a:lnTo>
                  <a:pt x="163677" y="19050"/>
                </a:lnTo>
                <a:lnTo>
                  <a:pt x="152755" y="22860"/>
                </a:lnTo>
                <a:lnTo>
                  <a:pt x="152946" y="22860"/>
                </a:lnTo>
                <a:lnTo>
                  <a:pt x="142303" y="26670"/>
                </a:lnTo>
                <a:lnTo>
                  <a:pt x="142481" y="26670"/>
                </a:lnTo>
                <a:lnTo>
                  <a:pt x="132118" y="30479"/>
                </a:lnTo>
                <a:lnTo>
                  <a:pt x="132295" y="30479"/>
                </a:lnTo>
                <a:lnTo>
                  <a:pt x="122237" y="34289"/>
                </a:lnTo>
                <a:lnTo>
                  <a:pt x="122415" y="34289"/>
                </a:lnTo>
                <a:lnTo>
                  <a:pt x="112661" y="39370"/>
                </a:lnTo>
                <a:lnTo>
                  <a:pt x="112839" y="39370"/>
                </a:lnTo>
                <a:lnTo>
                  <a:pt x="103428" y="44450"/>
                </a:lnTo>
                <a:lnTo>
                  <a:pt x="103606" y="44450"/>
                </a:lnTo>
                <a:lnTo>
                  <a:pt x="94526" y="49529"/>
                </a:lnTo>
                <a:lnTo>
                  <a:pt x="94703" y="49529"/>
                </a:lnTo>
                <a:lnTo>
                  <a:pt x="85991" y="54610"/>
                </a:lnTo>
                <a:lnTo>
                  <a:pt x="86156" y="54610"/>
                </a:lnTo>
                <a:lnTo>
                  <a:pt x="77812" y="60960"/>
                </a:lnTo>
                <a:lnTo>
                  <a:pt x="77990" y="60960"/>
                </a:lnTo>
                <a:lnTo>
                  <a:pt x="70040" y="67310"/>
                </a:lnTo>
                <a:lnTo>
                  <a:pt x="70205" y="67310"/>
                </a:lnTo>
                <a:lnTo>
                  <a:pt x="62661" y="73660"/>
                </a:lnTo>
                <a:lnTo>
                  <a:pt x="62826" y="73660"/>
                </a:lnTo>
                <a:lnTo>
                  <a:pt x="55702" y="80010"/>
                </a:lnTo>
                <a:lnTo>
                  <a:pt x="55867" y="80010"/>
                </a:lnTo>
                <a:lnTo>
                  <a:pt x="49161" y="86360"/>
                </a:lnTo>
                <a:lnTo>
                  <a:pt x="49326" y="86360"/>
                </a:lnTo>
                <a:lnTo>
                  <a:pt x="43078" y="93979"/>
                </a:lnTo>
                <a:lnTo>
                  <a:pt x="43243" y="93979"/>
                </a:lnTo>
                <a:lnTo>
                  <a:pt x="37452" y="101600"/>
                </a:lnTo>
                <a:lnTo>
                  <a:pt x="37617" y="101600"/>
                </a:lnTo>
                <a:lnTo>
                  <a:pt x="32308" y="109220"/>
                </a:lnTo>
                <a:lnTo>
                  <a:pt x="32448" y="109220"/>
                </a:lnTo>
                <a:lnTo>
                  <a:pt x="27635" y="116839"/>
                </a:lnTo>
                <a:lnTo>
                  <a:pt x="27774" y="116839"/>
                </a:lnTo>
                <a:lnTo>
                  <a:pt x="23469" y="124460"/>
                </a:lnTo>
                <a:lnTo>
                  <a:pt x="19824" y="132079"/>
                </a:lnTo>
                <a:lnTo>
                  <a:pt x="16700" y="140970"/>
                </a:lnTo>
                <a:lnTo>
                  <a:pt x="14494" y="148589"/>
                </a:lnTo>
                <a:lnTo>
                  <a:pt x="14173" y="148589"/>
                </a:lnTo>
                <a:lnTo>
                  <a:pt x="13042" y="153670"/>
                </a:lnTo>
                <a:lnTo>
                  <a:pt x="12103" y="157479"/>
                </a:lnTo>
                <a:lnTo>
                  <a:pt x="11290" y="162560"/>
                </a:lnTo>
                <a:lnTo>
                  <a:pt x="10629" y="166370"/>
                </a:lnTo>
                <a:lnTo>
                  <a:pt x="10109" y="171450"/>
                </a:lnTo>
                <a:lnTo>
                  <a:pt x="9740" y="175260"/>
                </a:lnTo>
                <a:lnTo>
                  <a:pt x="9525" y="180339"/>
                </a:lnTo>
                <a:lnTo>
                  <a:pt x="9512" y="189229"/>
                </a:lnTo>
                <a:lnTo>
                  <a:pt x="9753" y="193039"/>
                </a:lnTo>
                <a:lnTo>
                  <a:pt x="10134" y="198120"/>
                </a:lnTo>
                <a:lnTo>
                  <a:pt x="10655" y="201929"/>
                </a:lnTo>
                <a:lnTo>
                  <a:pt x="11315" y="207010"/>
                </a:lnTo>
                <a:lnTo>
                  <a:pt x="12128" y="210820"/>
                </a:lnTo>
                <a:lnTo>
                  <a:pt x="13080" y="214629"/>
                </a:lnTo>
                <a:lnTo>
                  <a:pt x="14173" y="219710"/>
                </a:lnTo>
                <a:lnTo>
                  <a:pt x="16802" y="227329"/>
                </a:lnTo>
                <a:lnTo>
                  <a:pt x="19938" y="236220"/>
                </a:lnTo>
                <a:lnTo>
                  <a:pt x="23596" y="243839"/>
                </a:lnTo>
                <a:lnTo>
                  <a:pt x="27774" y="252729"/>
                </a:lnTo>
                <a:lnTo>
                  <a:pt x="28322" y="252729"/>
                </a:lnTo>
                <a:lnTo>
                  <a:pt x="32448" y="260350"/>
                </a:lnTo>
                <a:lnTo>
                  <a:pt x="32308" y="260350"/>
                </a:lnTo>
                <a:lnTo>
                  <a:pt x="37617" y="267970"/>
                </a:lnTo>
                <a:lnTo>
                  <a:pt x="38417" y="267970"/>
                </a:lnTo>
                <a:lnTo>
                  <a:pt x="43243" y="274320"/>
                </a:lnTo>
                <a:lnTo>
                  <a:pt x="43078" y="274320"/>
                </a:lnTo>
                <a:lnTo>
                  <a:pt x="49326" y="281939"/>
                </a:lnTo>
                <a:lnTo>
                  <a:pt x="49161" y="281939"/>
                </a:lnTo>
                <a:lnTo>
                  <a:pt x="55867" y="288289"/>
                </a:lnTo>
                <a:lnTo>
                  <a:pt x="55702" y="288289"/>
                </a:lnTo>
                <a:lnTo>
                  <a:pt x="62826" y="295910"/>
                </a:lnTo>
                <a:lnTo>
                  <a:pt x="62661" y="295910"/>
                </a:lnTo>
                <a:lnTo>
                  <a:pt x="70205" y="302260"/>
                </a:lnTo>
                <a:lnTo>
                  <a:pt x="70040" y="302260"/>
                </a:lnTo>
                <a:lnTo>
                  <a:pt x="77990" y="308610"/>
                </a:lnTo>
                <a:lnTo>
                  <a:pt x="79481" y="308610"/>
                </a:lnTo>
                <a:lnTo>
                  <a:pt x="86156" y="313689"/>
                </a:lnTo>
                <a:lnTo>
                  <a:pt x="85991" y="313689"/>
                </a:lnTo>
                <a:lnTo>
                  <a:pt x="94703" y="318770"/>
                </a:lnTo>
                <a:lnTo>
                  <a:pt x="94526" y="318770"/>
                </a:lnTo>
                <a:lnTo>
                  <a:pt x="103606" y="325120"/>
                </a:lnTo>
                <a:lnTo>
                  <a:pt x="103428" y="325120"/>
                </a:lnTo>
                <a:lnTo>
                  <a:pt x="112839" y="328929"/>
                </a:lnTo>
                <a:lnTo>
                  <a:pt x="112661" y="328929"/>
                </a:lnTo>
                <a:lnTo>
                  <a:pt x="122415" y="334010"/>
                </a:lnTo>
                <a:lnTo>
                  <a:pt x="122237" y="334010"/>
                </a:lnTo>
                <a:lnTo>
                  <a:pt x="132295" y="337820"/>
                </a:lnTo>
                <a:lnTo>
                  <a:pt x="132118" y="337820"/>
                </a:lnTo>
                <a:lnTo>
                  <a:pt x="142481" y="342900"/>
                </a:lnTo>
                <a:lnTo>
                  <a:pt x="145851" y="342900"/>
                </a:lnTo>
                <a:lnTo>
                  <a:pt x="152946" y="345439"/>
                </a:lnTo>
                <a:lnTo>
                  <a:pt x="152755" y="345439"/>
                </a:lnTo>
                <a:lnTo>
                  <a:pt x="163677" y="349250"/>
                </a:lnTo>
                <a:lnTo>
                  <a:pt x="163487" y="349250"/>
                </a:lnTo>
                <a:lnTo>
                  <a:pt x="174650" y="351789"/>
                </a:lnTo>
                <a:lnTo>
                  <a:pt x="174472" y="351789"/>
                </a:lnTo>
                <a:lnTo>
                  <a:pt x="185877" y="354329"/>
                </a:lnTo>
                <a:lnTo>
                  <a:pt x="185699" y="354329"/>
                </a:lnTo>
                <a:lnTo>
                  <a:pt x="197319" y="355600"/>
                </a:lnTo>
                <a:lnTo>
                  <a:pt x="197142" y="355600"/>
                </a:lnTo>
                <a:lnTo>
                  <a:pt x="208965" y="358139"/>
                </a:lnTo>
                <a:lnTo>
                  <a:pt x="208787" y="358139"/>
                </a:lnTo>
                <a:lnTo>
                  <a:pt x="220814" y="359410"/>
                </a:lnTo>
                <a:lnTo>
                  <a:pt x="323030" y="359410"/>
                </a:lnTo>
                <a:lnTo>
                  <a:pt x="293979" y="365760"/>
                </a:lnTo>
                <a:lnTo>
                  <a:pt x="257555" y="369570"/>
                </a:lnTo>
                <a:close/>
              </a:path>
              <a:path w="490220" h="369570">
                <a:moveTo>
                  <a:pt x="475729" y="149860"/>
                </a:moveTo>
                <a:lnTo>
                  <a:pt x="473049" y="140970"/>
                </a:lnTo>
                <a:lnTo>
                  <a:pt x="469912" y="132079"/>
                </a:lnTo>
                <a:lnTo>
                  <a:pt x="466242" y="124460"/>
                </a:lnTo>
                <a:lnTo>
                  <a:pt x="462076" y="116839"/>
                </a:lnTo>
                <a:lnTo>
                  <a:pt x="457403" y="109220"/>
                </a:lnTo>
                <a:lnTo>
                  <a:pt x="457542" y="109220"/>
                </a:lnTo>
                <a:lnTo>
                  <a:pt x="452234" y="101600"/>
                </a:lnTo>
                <a:lnTo>
                  <a:pt x="452386" y="101600"/>
                </a:lnTo>
                <a:lnTo>
                  <a:pt x="446608" y="93979"/>
                </a:lnTo>
                <a:lnTo>
                  <a:pt x="446760" y="93979"/>
                </a:lnTo>
                <a:lnTo>
                  <a:pt x="440512" y="86360"/>
                </a:lnTo>
                <a:lnTo>
                  <a:pt x="440677" y="86360"/>
                </a:lnTo>
                <a:lnTo>
                  <a:pt x="433984" y="80010"/>
                </a:lnTo>
                <a:lnTo>
                  <a:pt x="434149" y="80010"/>
                </a:lnTo>
                <a:lnTo>
                  <a:pt x="427024" y="73660"/>
                </a:lnTo>
                <a:lnTo>
                  <a:pt x="427189" y="73660"/>
                </a:lnTo>
                <a:lnTo>
                  <a:pt x="419633" y="67310"/>
                </a:lnTo>
                <a:lnTo>
                  <a:pt x="419811" y="67310"/>
                </a:lnTo>
                <a:lnTo>
                  <a:pt x="411861" y="60960"/>
                </a:lnTo>
                <a:lnTo>
                  <a:pt x="412026" y="60960"/>
                </a:lnTo>
                <a:lnTo>
                  <a:pt x="403682" y="54610"/>
                </a:lnTo>
                <a:lnTo>
                  <a:pt x="403860" y="54610"/>
                </a:lnTo>
                <a:lnTo>
                  <a:pt x="395147" y="49529"/>
                </a:lnTo>
                <a:lnTo>
                  <a:pt x="395325" y="49529"/>
                </a:lnTo>
                <a:lnTo>
                  <a:pt x="386245" y="44450"/>
                </a:lnTo>
                <a:lnTo>
                  <a:pt x="386422" y="44450"/>
                </a:lnTo>
                <a:lnTo>
                  <a:pt x="376999" y="39370"/>
                </a:lnTo>
                <a:lnTo>
                  <a:pt x="377177" y="39370"/>
                </a:lnTo>
                <a:lnTo>
                  <a:pt x="367436" y="34289"/>
                </a:lnTo>
                <a:lnTo>
                  <a:pt x="367614" y="34289"/>
                </a:lnTo>
                <a:lnTo>
                  <a:pt x="357555" y="30479"/>
                </a:lnTo>
                <a:lnTo>
                  <a:pt x="357733" y="30479"/>
                </a:lnTo>
                <a:lnTo>
                  <a:pt x="347370" y="26670"/>
                </a:lnTo>
                <a:lnTo>
                  <a:pt x="347548" y="26670"/>
                </a:lnTo>
                <a:lnTo>
                  <a:pt x="336905" y="22860"/>
                </a:lnTo>
                <a:lnTo>
                  <a:pt x="337083" y="22860"/>
                </a:lnTo>
                <a:lnTo>
                  <a:pt x="326174" y="19050"/>
                </a:lnTo>
                <a:lnTo>
                  <a:pt x="326351" y="19050"/>
                </a:lnTo>
                <a:lnTo>
                  <a:pt x="315188" y="16510"/>
                </a:lnTo>
                <a:lnTo>
                  <a:pt x="315379" y="16510"/>
                </a:lnTo>
                <a:lnTo>
                  <a:pt x="303974" y="13970"/>
                </a:lnTo>
                <a:lnTo>
                  <a:pt x="304152" y="13970"/>
                </a:lnTo>
                <a:lnTo>
                  <a:pt x="292531" y="12700"/>
                </a:lnTo>
                <a:lnTo>
                  <a:pt x="292709" y="12700"/>
                </a:lnTo>
                <a:lnTo>
                  <a:pt x="280873" y="11429"/>
                </a:lnTo>
                <a:lnTo>
                  <a:pt x="281063" y="11429"/>
                </a:lnTo>
                <a:lnTo>
                  <a:pt x="269036" y="10160"/>
                </a:lnTo>
                <a:lnTo>
                  <a:pt x="269214" y="10160"/>
                </a:lnTo>
                <a:lnTo>
                  <a:pt x="257009" y="8889"/>
                </a:lnTo>
                <a:lnTo>
                  <a:pt x="323208" y="8889"/>
                </a:lnTo>
                <a:lnTo>
                  <a:pt x="361327" y="21589"/>
                </a:lnTo>
                <a:lnTo>
                  <a:pt x="400329" y="41910"/>
                </a:lnTo>
                <a:lnTo>
                  <a:pt x="409232" y="46989"/>
                </a:lnTo>
                <a:lnTo>
                  <a:pt x="417575" y="53339"/>
                </a:lnTo>
                <a:lnTo>
                  <a:pt x="425703" y="59689"/>
                </a:lnTo>
                <a:lnTo>
                  <a:pt x="433425" y="66039"/>
                </a:lnTo>
                <a:lnTo>
                  <a:pt x="440893" y="73660"/>
                </a:lnTo>
                <a:lnTo>
                  <a:pt x="447751" y="80010"/>
                </a:lnTo>
                <a:lnTo>
                  <a:pt x="454164" y="87629"/>
                </a:lnTo>
                <a:lnTo>
                  <a:pt x="460108" y="95250"/>
                </a:lnTo>
                <a:lnTo>
                  <a:pt x="465556" y="104139"/>
                </a:lnTo>
                <a:lnTo>
                  <a:pt x="470369" y="111760"/>
                </a:lnTo>
                <a:lnTo>
                  <a:pt x="474929" y="120650"/>
                </a:lnTo>
                <a:lnTo>
                  <a:pt x="478815" y="129539"/>
                </a:lnTo>
                <a:lnTo>
                  <a:pt x="482155" y="138429"/>
                </a:lnTo>
                <a:lnTo>
                  <a:pt x="485284" y="148589"/>
                </a:lnTo>
                <a:lnTo>
                  <a:pt x="475665" y="148589"/>
                </a:lnTo>
                <a:lnTo>
                  <a:pt x="475729" y="149860"/>
                </a:lnTo>
                <a:close/>
              </a:path>
              <a:path w="490220" h="369570">
                <a:moveTo>
                  <a:pt x="14109" y="149860"/>
                </a:moveTo>
                <a:lnTo>
                  <a:pt x="14173" y="148589"/>
                </a:lnTo>
                <a:lnTo>
                  <a:pt x="14494" y="148589"/>
                </a:lnTo>
                <a:lnTo>
                  <a:pt x="14109" y="149860"/>
                </a:lnTo>
                <a:close/>
              </a:path>
              <a:path w="490220" h="369570">
                <a:moveTo>
                  <a:pt x="472586" y="252729"/>
                </a:moveTo>
                <a:lnTo>
                  <a:pt x="462076" y="252729"/>
                </a:lnTo>
                <a:lnTo>
                  <a:pt x="466369" y="243839"/>
                </a:lnTo>
                <a:lnTo>
                  <a:pt x="470026" y="236220"/>
                </a:lnTo>
                <a:lnTo>
                  <a:pt x="473151" y="227329"/>
                </a:lnTo>
                <a:lnTo>
                  <a:pt x="475729" y="219710"/>
                </a:lnTo>
                <a:lnTo>
                  <a:pt x="476796" y="214629"/>
                </a:lnTo>
                <a:lnTo>
                  <a:pt x="477748" y="210820"/>
                </a:lnTo>
                <a:lnTo>
                  <a:pt x="478548" y="207010"/>
                </a:lnTo>
                <a:lnTo>
                  <a:pt x="479221" y="201929"/>
                </a:lnTo>
                <a:lnTo>
                  <a:pt x="479742" y="198120"/>
                </a:lnTo>
                <a:lnTo>
                  <a:pt x="480110" y="193039"/>
                </a:lnTo>
                <a:lnTo>
                  <a:pt x="480326" y="189229"/>
                </a:lnTo>
                <a:lnTo>
                  <a:pt x="480326" y="180339"/>
                </a:lnTo>
                <a:lnTo>
                  <a:pt x="480098" y="175260"/>
                </a:lnTo>
                <a:lnTo>
                  <a:pt x="479717" y="171450"/>
                </a:lnTo>
                <a:lnTo>
                  <a:pt x="479196" y="166370"/>
                </a:lnTo>
                <a:lnTo>
                  <a:pt x="478523" y="162560"/>
                </a:lnTo>
                <a:lnTo>
                  <a:pt x="477710" y="157479"/>
                </a:lnTo>
                <a:lnTo>
                  <a:pt x="476758" y="153670"/>
                </a:lnTo>
                <a:lnTo>
                  <a:pt x="475665" y="148589"/>
                </a:lnTo>
                <a:lnTo>
                  <a:pt x="485284" y="148589"/>
                </a:lnTo>
                <a:lnTo>
                  <a:pt x="486067" y="151129"/>
                </a:lnTo>
                <a:lnTo>
                  <a:pt x="487083" y="156210"/>
                </a:lnTo>
                <a:lnTo>
                  <a:pt x="487946" y="160020"/>
                </a:lnTo>
                <a:lnTo>
                  <a:pt x="488657" y="165100"/>
                </a:lnTo>
                <a:lnTo>
                  <a:pt x="489216" y="170179"/>
                </a:lnTo>
                <a:lnTo>
                  <a:pt x="489610" y="175260"/>
                </a:lnTo>
                <a:lnTo>
                  <a:pt x="489851" y="179070"/>
                </a:lnTo>
                <a:lnTo>
                  <a:pt x="489838" y="189229"/>
                </a:lnTo>
                <a:lnTo>
                  <a:pt x="486028" y="217170"/>
                </a:lnTo>
                <a:lnTo>
                  <a:pt x="484835" y="222250"/>
                </a:lnTo>
                <a:lnTo>
                  <a:pt x="482053" y="231139"/>
                </a:lnTo>
                <a:lnTo>
                  <a:pt x="478701" y="240029"/>
                </a:lnTo>
                <a:lnTo>
                  <a:pt x="474802" y="248920"/>
                </a:lnTo>
                <a:lnTo>
                  <a:pt x="472586" y="252729"/>
                </a:lnTo>
                <a:close/>
              </a:path>
              <a:path w="490220" h="369570">
                <a:moveTo>
                  <a:pt x="28322" y="252729"/>
                </a:moveTo>
                <a:lnTo>
                  <a:pt x="27774" y="252729"/>
                </a:lnTo>
                <a:lnTo>
                  <a:pt x="27635" y="251460"/>
                </a:lnTo>
                <a:lnTo>
                  <a:pt x="28322" y="252729"/>
                </a:lnTo>
                <a:close/>
              </a:path>
              <a:path w="490220" h="369570">
                <a:moveTo>
                  <a:pt x="463588" y="267970"/>
                </a:moveTo>
                <a:lnTo>
                  <a:pt x="452234" y="267970"/>
                </a:lnTo>
                <a:lnTo>
                  <a:pt x="457542" y="260350"/>
                </a:lnTo>
                <a:lnTo>
                  <a:pt x="457403" y="260350"/>
                </a:lnTo>
                <a:lnTo>
                  <a:pt x="462203" y="251460"/>
                </a:lnTo>
                <a:lnTo>
                  <a:pt x="462076" y="252729"/>
                </a:lnTo>
                <a:lnTo>
                  <a:pt x="472586" y="252729"/>
                </a:lnTo>
                <a:lnTo>
                  <a:pt x="470369" y="256539"/>
                </a:lnTo>
                <a:lnTo>
                  <a:pt x="465404" y="265429"/>
                </a:lnTo>
                <a:lnTo>
                  <a:pt x="463588" y="267970"/>
                </a:lnTo>
                <a:close/>
              </a:path>
              <a:path w="490220" h="369570">
                <a:moveTo>
                  <a:pt x="38417" y="267970"/>
                </a:moveTo>
                <a:lnTo>
                  <a:pt x="37617" y="267970"/>
                </a:lnTo>
                <a:lnTo>
                  <a:pt x="37452" y="266700"/>
                </a:lnTo>
                <a:lnTo>
                  <a:pt x="38417" y="267970"/>
                </a:lnTo>
                <a:close/>
              </a:path>
              <a:path w="490220" h="369570">
                <a:moveTo>
                  <a:pt x="425703" y="308610"/>
                </a:moveTo>
                <a:lnTo>
                  <a:pt x="411861" y="308610"/>
                </a:lnTo>
                <a:lnTo>
                  <a:pt x="419811" y="302260"/>
                </a:lnTo>
                <a:lnTo>
                  <a:pt x="419633" y="302260"/>
                </a:lnTo>
                <a:lnTo>
                  <a:pt x="427189" y="295910"/>
                </a:lnTo>
                <a:lnTo>
                  <a:pt x="427024" y="295910"/>
                </a:lnTo>
                <a:lnTo>
                  <a:pt x="434149" y="288289"/>
                </a:lnTo>
                <a:lnTo>
                  <a:pt x="433984" y="288289"/>
                </a:lnTo>
                <a:lnTo>
                  <a:pt x="440677" y="281939"/>
                </a:lnTo>
                <a:lnTo>
                  <a:pt x="440512" y="281939"/>
                </a:lnTo>
                <a:lnTo>
                  <a:pt x="446760" y="274320"/>
                </a:lnTo>
                <a:lnTo>
                  <a:pt x="446608" y="274320"/>
                </a:lnTo>
                <a:lnTo>
                  <a:pt x="452386" y="266700"/>
                </a:lnTo>
                <a:lnTo>
                  <a:pt x="452234" y="267970"/>
                </a:lnTo>
                <a:lnTo>
                  <a:pt x="463588" y="267970"/>
                </a:lnTo>
                <a:lnTo>
                  <a:pt x="459955" y="273050"/>
                </a:lnTo>
                <a:lnTo>
                  <a:pt x="453999" y="280670"/>
                </a:lnTo>
                <a:lnTo>
                  <a:pt x="447598" y="288289"/>
                </a:lnTo>
                <a:lnTo>
                  <a:pt x="440728" y="295910"/>
                </a:lnTo>
                <a:lnTo>
                  <a:pt x="433425" y="302260"/>
                </a:lnTo>
                <a:lnTo>
                  <a:pt x="425703" y="308610"/>
                </a:lnTo>
                <a:close/>
              </a:path>
              <a:path w="490220" h="369570">
                <a:moveTo>
                  <a:pt x="79481" y="308610"/>
                </a:moveTo>
                <a:lnTo>
                  <a:pt x="77990" y="308610"/>
                </a:lnTo>
                <a:lnTo>
                  <a:pt x="77812" y="307339"/>
                </a:lnTo>
                <a:lnTo>
                  <a:pt x="79481" y="308610"/>
                </a:lnTo>
                <a:close/>
              </a:path>
              <a:path w="490220" h="369570">
                <a:moveTo>
                  <a:pt x="371386" y="342900"/>
                </a:moveTo>
                <a:lnTo>
                  <a:pt x="347370" y="342900"/>
                </a:lnTo>
                <a:lnTo>
                  <a:pt x="357733" y="337820"/>
                </a:lnTo>
                <a:lnTo>
                  <a:pt x="357555" y="337820"/>
                </a:lnTo>
                <a:lnTo>
                  <a:pt x="367614" y="334010"/>
                </a:lnTo>
                <a:lnTo>
                  <a:pt x="367436" y="334010"/>
                </a:lnTo>
                <a:lnTo>
                  <a:pt x="377177" y="328929"/>
                </a:lnTo>
                <a:lnTo>
                  <a:pt x="376999" y="328929"/>
                </a:lnTo>
                <a:lnTo>
                  <a:pt x="386422" y="325120"/>
                </a:lnTo>
                <a:lnTo>
                  <a:pt x="386245" y="325120"/>
                </a:lnTo>
                <a:lnTo>
                  <a:pt x="395325" y="318770"/>
                </a:lnTo>
                <a:lnTo>
                  <a:pt x="395147" y="318770"/>
                </a:lnTo>
                <a:lnTo>
                  <a:pt x="403860" y="313689"/>
                </a:lnTo>
                <a:lnTo>
                  <a:pt x="403682" y="313689"/>
                </a:lnTo>
                <a:lnTo>
                  <a:pt x="412026" y="307339"/>
                </a:lnTo>
                <a:lnTo>
                  <a:pt x="411861" y="308610"/>
                </a:lnTo>
                <a:lnTo>
                  <a:pt x="425703" y="308610"/>
                </a:lnTo>
                <a:lnTo>
                  <a:pt x="417575" y="316229"/>
                </a:lnTo>
                <a:lnTo>
                  <a:pt x="409054" y="321310"/>
                </a:lnTo>
                <a:lnTo>
                  <a:pt x="400164" y="327660"/>
                </a:lnTo>
                <a:lnTo>
                  <a:pt x="390905" y="332739"/>
                </a:lnTo>
                <a:lnTo>
                  <a:pt x="381304" y="337820"/>
                </a:lnTo>
                <a:lnTo>
                  <a:pt x="371386" y="342900"/>
                </a:lnTo>
                <a:close/>
              </a:path>
              <a:path w="490220" h="369570">
                <a:moveTo>
                  <a:pt x="145851" y="342900"/>
                </a:moveTo>
                <a:lnTo>
                  <a:pt x="142481" y="342900"/>
                </a:lnTo>
                <a:lnTo>
                  <a:pt x="142303" y="341629"/>
                </a:lnTo>
                <a:lnTo>
                  <a:pt x="145851" y="342900"/>
                </a:lnTo>
                <a:close/>
              </a:path>
              <a:path w="490220" h="369570">
                <a:moveTo>
                  <a:pt x="323030" y="359410"/>
                </a:moveTo>
                <a:lnTo>
                  <a:pt x="269036" y="359410"/>
                </a:lnTo>
                <a:lnTo>
                  <a:pt x="281063" y="358139"/>
                </a:lnTo>
                <a:lnTo>
                  <a:pt x="280873" y="358139"/>
                </a:lnTo>
                <a:lnTo>
                  <a:pt x="292709" y="355600"/>
                </a:lnTo>
                <a:lnTo>
                  <a:pt x="292531" y="355600"/>
                </a:lnTo>
                <a:lnTo>
                  <a:pt x="304152" y="354329"/>
                </a:lnTo>
                <a:lnTo>
                  <a:pt x="303974" y="354329"/>
                </a:lnTo>
                <a:lnTo>
                  <a:pt x="315379" y="351789"/>
                </a:lnTo>
                <a:lnTo>
                  <a:pt x="315188" y="351789"/>
                </a:lnTo>
                <a:lnTo>
                  <a:pt x="326351" y="349250"/>
                </a:lnTo>
                <a:lnTo>
                  <a:pt x="326174" y="349250"/>
                </a:lnTo>
                <a:lnTo>
                  <a:pt x="337083" y="345439"/>
                </a:lnTo>
                <a:lnTo>
                  <a:pt x="336905" y="345439"/>
                </a:lnTo>
                <a:lnTo>
                  <a:pt x="347548" y="341629"/>
                </a:lnTo>
                <a:lnTo>
                  <a:pt x="347370" y="342900"/>
                </a:lnTo>
                <a:lnTo>
                  <a:pt x="371386" y="342900"/>
                </a:lnTo>
                <a:lnTo>
                  <a:pt x="361149" y="346710"/>
                </a:lnTo>
                <a:lnTo>
                  <a:pt x="350608" y="351789"/>
                </a:lnTo>
                <a:lnTo>
                  <a:pt x="339788" y="354329"/>
                </a:lnTo>
                <a:lnTo>
                  <a:pt x="328701" y="358139"/>
                </a:lnTo>
                <a:lnTo>
                  <a:pt x="323030" y="359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81570" y="798614"/>
            <a:ext cx="2055495" cy="661035"/>
          </a:xfrm>
          <a:custGeom>
            <a:avLst/>
            <a:gdLst/>
            <a:ahLst/>
            <a:cxnLst/>
            <a:rect l="l" t="t" r="r" b="b"/>
            <a:pathLst>
              <a:path w="2055495" h="661035">
                <a:moveTo>
                  <a:pt x="2055126" y="660971"/>
                </a:moveTo>
                <a:lnTo>
                  <a:pt x="0" y="660971"/>
                </a:lnTo>
                <a:lnTo>
                  <a:pt x="0" y="0"/>
                </a:lnTo>
                <a:lnTo>
                  <a:pt x="2055126" y="0"/>
                </a:lnTo>
                <a:lnTo>
                  <a:pt x="2055126" y="38100"/>
                </a:lnTo>
                <a:lnTo>
                  <a:pt x="76200" y="38100"/>
                </a:lnTo>
                <a:lnTo>
                  <a:pt x="38100" y="76200"/>
                </a:lnTo>
                <a:lnTo>
                  <a:pt x="76200" y="76200"/>
                </a:lnTo>
                <a:lnTo>
                  <a:pt x="76200" y="584771"/>
                </a:lnTo>
                <a:lnTo>
                  <a:pt x="38100" y="584771"/>
                </a:lnTo>
                <a:lnTo>
                  <a:pt x="76200" y="622871"/>
                </a:lnTo>
                <a:lnTo>
                  <a:pt x="2055126" y="622871"/>
                </a:lnTo>
                <a:lnTo>
                  <a:pt x="2055126" y="660971"/>
                </a:lnTo>
                <a:close/>
              </a:path>
              <a:path w="2055495" h="661035">
                <a:moveTo>
                  <a:pt x="76200" y="76200"/>
                </a:moveTo>
                <a:lnTo>
                  <a:pt x="38100" y="76200"/>
                </a:lnTo>
                <a:lnTo>
                  <a:pt x="76200" y="38100"/>
                </a:lnTo>
                <a:lnTo>
                  <a:pt x="76200" y="76200"/>
                </a:lnTo>
                <a:close/>
              </a:path>
              <a:path w="2055495" h="661035">
                <a:moveTo>
                  <a:pt x="1978926" y="76200"/>
                </a:moveTo>
                <a:lnTo>
                  <a:pt x="76200" y="76200"/>
                </a:lnTo>
                <a:lnTo>
                  <a:pt x="76200" y="38100"/>
                </a:lnTo>
                <a:lnTo>
                  <a:pt x="1978926" y="38100"/>
                </a:lnTo>
                <a:lnTo>
                  <a:pt x="1978926" y="76200"/>
                </a:lnTo>
                <a:close/>
              </a:path>
              <a:path w="2055495" h="661035">
                <a:moveTo>
                  <a:pt x="1978926" y="622871"/>
                </a:moveTo>
                <a:lnTo>
                  <a:pt x="1978926" y="38100"/>
                </a:lnTo>
                <a:lnTo>
                  <a:pt x="2017026" y="76200"/>
                </a:lnTo>
                <a:lnTo>
                  <a:pt x="2055126" y="76200"/>
                </a:lnTo>
                <a:lnTo>
                  <a:pt x="2055126" y="584771"/>
                </a:lnTo>
                <a:lnTo>
                  <a:pt x="2017026" y="584771"/>
                </a:lnTo>
                <a:lnTo>
                  <a:pt x="1978926" y="622871"/>
                </a:lnTo>
                <a:close/>
              </a:path>
              <a:path w="2055495" h="661035">
                <a:moveTo>
                  <a:pt x="2055126" y="76200"/>
                </a:moveTo>
                <a:lnTo>
                  <a:pt x="2017026" y="76200"/>
                </a:lnTo>
                <a:lnTo>
                  <a:pt x="1978926" y="38100"/>
                </a:lnTo>
                <a:lnTo>
                  <a:pt x="2055126" y="38100"/>
                </a:lnTo>
                <a:lnTo>
                  <a:pt x="2055126" y="76200"/>
                </a:lnTo>
                <a:close/>
              </a:path>
              <a:path w="2055495" h="661035">
                <a:moveTo>
                  <a:pt x="76200" y="622871"/>
                </a:moveTo>
                <a:lnTo>
                  <a:pt x="38100" y="584771"/>
                </a:lnTo>
                <a:lnTo>
                  <a:pt x="76200" y="584771"/>
                </a:lnTo>
                <a:lnTo>
                  <a:pt x="76200" y="622871"/>
                </a:lnTo>
                <a:close/>
              </a:path>
              <a:path w="2055495" h="661035">
                <a:moveTo>
                  <a:pt x="1978926" y="622871"/>
                </a:moveTo>
                <a:lnTo>
                  <a:pt x="76200" y="622871"/>
                </a:lnTo>
                <a:lnTo>
                  <a:pt x="76200" y="584771"/>
                </a:lnTo>
                <a:lnTo>
                  <a:pt x="1978926" y="584771"/>
                </a:lnTo>
                <a:lnTo>
                  <a:pt x="1978926" y="622871"/>
                </a:lnTo>
                <a:close/>
              </a:path>
              <a:path w="2055495" h="661035">
                <a:moveTo>
                  <a:pt x="2055126" y="622871"/>
                </a:moveTo>
                <a:lnTo>
                  <a:pt x="1978926" y="622871"/>
                </a:lnTo>
                <a:lnTo>
                  <a:pt x="2017026" y="584771"/>
                </a:lnTo>
                <a:lnTo>
                  <a:pt x="2055126" y="584771"/>
                </a:lnTo>
                <a:lnTo>
                  <a:pt x="2055126" y="622871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86929" y="921562"/>
            <a:ext cx="1255610" cy="46186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278102" y="5399798"/>
            <a:ext cx="138125" cy="3411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401927" y="5395988"/>
            <a:ext cx="204012" cy="29291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589760" y="5380113"/>
            <a:ext cx="636574" cy="36085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202027" y="5395988"/>
            <a:ext cx="1808022" cy="29672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952087" y="5409958"/>
            <a:ext cx="144957" cy="22687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051782" y="5395988"/>
            <a:ext cx="1079677" cy="29672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092547" y="5376938"/>
            <a:ext cx="2173490" cy="35450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993123" y="3707091"/>
            <a:ext cx="386080" cy="287655"/>
          </a:xfrm>
          <a:custGeom>
            <a:avLst/>
            <a:gdLst/>
            <a:ahLst/>
            <a:cxnLst/>
            <a:rect l="l" t="t" r="r" b="b"/>
            <a:pathLst>
              <a:path w="386079" h="287654">
                <a:moveTo>
                  <a:pt x="193205" y="287337"/>
                </a:moveTo>
                <a:lnTo>
                  <a:pt x="141993" y="282205"/>
                </a:lnTo>
                <a:lnTo>
                  <a:pt x="95944" y="267721"/>
                </a:lnTo>
                <a:lnTo>
                  <a:pt x="56935" y="245305"/>
                </a:lnTo>
                <a:lnTo>
                  <a:pt x="26716" y="216294"/>
                </a:lnTo>
                <a:lnTo>
                  <a:pt x="7131" y="182084"/>
                </a:lnTo>
                <a:lnTo>
                  <a:pt x="0" y="144056"/>
                </a:lnTo>
                <a:lnTo>
                  <a:pt x="7131" y="105701"/>
                </a:lnTo>
                <a:lnTo>
                  <a:pt x="26716" y="71272"/>
                </a:lnTo>
                <a:lnTo>
                  <a:pt x="56935" y="42129"/>
                </a:lnTo>
                <a:lnTo>
                  <a:pt x="96015" y="19615"/>
                </a:lnTo>
                <a:lnTo>
                  <a:pt x="142017" y="5132"/>
                </a:lnTo>
                <a:lnTo>
                  <a:pt x="193205" y="0"/>
                </a:lnTo>
                <a:lnTo>
                  <a:pt x="244419" y="5133"/>
                </a:lnTo>
                <a:lnTo>
                  <a:pt x="290452" y="19629"/>
                </a:lnTo>
                <a:lnTo>
                  <a:pt x="329411" y="42079"/>
                </a:lnTo>
                <a:lnTo>
                  <a:pt x="359529" y="71155"/>
                </a:lnTo>
                <a:lnTo>
                  <a:pt x="378945" y="105473"/>
                </a:lnTo>
                <a:lnTo>
                  <a:pt x="385825" y="143662"/>
                </a:lnTo>
                <a:lnTo>
                  <a:pt x="378945" y="181856"/>
                </a:lnTo>
                <a:lnTo>
                  <a:pt x="359529" y="216177"/>
                </a:lnTo>
                <a:lnTo>
                  <a:pt x="329411" y="245256"/>
                </a:lnTo>
                <a:lnTo>
                  <a:pt x="290381" y="267736"/>
                </a:lnTo>
                <a:lnTo>
                  <a:pt x="244395" y="282207"/>
                </a:lnTo>
                <a:lnTo>
                  <a:pt x="193205" y="2873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987434" y="3700741"/>
            <a:ext cx="398145" cy="299720"/>
          </a:xfrm>
          <a:custGeom>
            <a:avLst/>
            <a:gdLst/>
            <a:ahLst/>
            <a:cxnLst/>
            <a:rect l="l" t="t" r="r" b="b"/>
            <a:pathLst>
              <a:path w="398145" h="299720">
                <a:moveTo>
                  <a:pt x="208927" y="299720"/>
                </a:moveTo>
                <a:lnTo>
                  <a:pt x="188633" y="299720"/>
                </a:lnTo>
                <a:lnTo>
                  <a:pt x="140068" y="293370"/>
                </a:lnTo>
                <a:lnTo>
                  <a:pt x="121894" y="288289"/>
                </a:lnTo>
                <a:lnTo>
                  <a:pt x="113131" y="284479"/>
                </a:lnTo>
                <a:lnTo>
                  <a:pt x="104584" y="281939"/>
                </a:lnTo>
                <a:lnTo>
                  <a:pt x="65709" y="260350"/>
                </a:lnTo>
                <a:lnTo>
                  <a:pt x="58788" y="256539"/>
                </a:lnTo>
                <a:lnTo>
                  <a:pt x="52184" y="250189"/>
                </a:lnTo>
                <a:lnTo>
                  <a:pt x="45897" y="245110"/>
                </a:lnTo>
                <a:lnTo>
                  <a:pt x="39954" y="240029"/>
                </a:lnTo>
                <a:lnTo>
                  <a:pt x="34366" y="233679"/>
                </a:lnTo>
                <a:lnTo>
                  <a:pt x="29133" y="227329"/>
                </a:lnTo>
                <a:lnTo>
                  <a:pt x="24295" y="220979"/>
                </a:lnTo>
                <a:lnTo>
                  <a:pt x="20040" y="215900"/>
                </a:lnTo>
                <a:lnTo>
                  <a:pt x="15989" y="208279"/>
                </a:lnTo>
                <a:lnTo>
                  <a:pt x="12357" y="201929"/>
                </a:lnTo>
                <a:lnTo>
                  <a:pt x="9156" y="194310"/>
                </a:lnTo>
                <a:lnTo>
                  <a:pt x="126" y="156210"/>
                </a:lnTo>
                <a:lnTo>
                  <a:pt x="0" y="146050"/>
                </a:lnTo>
                <a:lnTo>
                  <a:pt x="215" y="140970"/>
                </a:lnTo>
                <a:lnTo>
                  <a:pt x="12357" y="96520"/>
                </a:lnTo>
                <a:lnTo>
                  <a:pt x="34582" y="64770"/>
                </a:lnTo>
                <a:lnTo>
                  <a:pt x="65938" y="38100"/>
                </a:lnTo>
                <a:lnTo>
                  <a:pt x="80683" y="29210"/>
                </a:lnTo>
                <a:lnTo>
                  <a:pt x="88468" y="24129"/>
                </a:lnTo>
                <a:lnTo>
                  <a:pt x="149682" y="3810"/>
                </a:lnTo>
                <a:lnTo>
                  <a:pt x="178841" y="0"/>
                </a:lnTo>
                <a:lnTo>
                  <a:pt x="219189" y="0"/>
                </a:lnTo>
                <a:lnTo>
                  <a:pt x="248348" y="3810"/>
                </a:lnTo>
                <a:lnTo>
                  <a:pt x="275907" y="11429"/>
                </a:lnTo>
                <a:lnTo>
                  <a:pt x="280288" y="12700"/>
                </a:lnTo>
                <a:lnTo>
                  <a:pt x="179806" y="12700"/>
                </a:lnTo>
                <a:lnTo>
                  <a:pt x="170167" y="13970"/>
                </a:lnTo>
                <a:lnTo>
                  <a:pt x="170408" y="13970"/>
                </a:lnTo>
                <a:lnTo>
                  <a:pt x="160921" y="15239"/>
                </a:lnTo>
                <a:lnTo>
                  <a:pt x="161162" y="15239"/>
                </a:lnTo>
                <a:lnTo>
                  <a:pt x="151841" y="16510"/>
                </a:lnTo>
                <a:lnTo>
                  <a:pt x="152082" y="16510"/>
                </a:lnTo>
                <a:lnTo>
                  <a:pt x="142938" y="17779"/>
                </a:lnTo>
                <a:lnTo>
                  <a:pt x="143179" y="17779"/>
                </a:lnTo>
                <a:lnTo>
                  <a:pt x="134226" y="20320"/>
                </a:lnTo>
                <a:lnTo>
                  <a:pt x="134467" y="20320"/>
                </a:lnTo>
                <a:lnTo>
                  <a:pt x="125717" y="22860"/>
                </a:lnTo>
                <a:lnTo>
                  <a:pt x="125958" y="22860"/>
                </a:lnTo>
                <a:lnTo>
                  <a:pt x="117424" y="25400"/>
                </a:lnTo>
                <a:lnTo>
                  <a:pt x="117652" y="25400"/>
                </a:lnTo>
                <a:lnTo>
                  <a:pt x="109359" y="29210"/>
                </a:lnTo>
                <a:lnTo>
                  <a:pt x="109588" y="29210"/>
                </a:lnTo>
                <a:lnTo>
                  <a:pt x="101523" y="31750"/>
                </a:lnTo>
                <a:lnTo>
                  <a:pt x="101765" y="31750"/>
                </a:lnTo>
                <a:lnTo>
                  <a:pt x="93941" y="35560"/>
                </a:lnTo>
                <a:lnTo>
                  <a:pt x="94183" y="35560"/>
                </a:lnTo>
                <a:lnTo>
                  <a:pt x="86626" y="39370"/>
                </a:lnTo>
                <a:lnTo>
                  <a:pt x="86867" y="39370"/>
                </a:lnTo>
                <a:lnTo>
                  <a:pt x="79590" y="44450"/>
                </a:lnTo>
                <a:lnTo>
                  <a:pt x="79819" y="44450"/>
                </a:lnTo>
                <a:lnTo>
                  <a:pt x="72834" y="48260"/>
                </a:lnTo>
                <a:lnTo>
                  <a:pt x="73063" y="48260"/>
                </a:lnTo>
                <a:lnTo>
                  <a:pt x="66382" y="53339"/>
                </a:lnTo>
                <a:lnTo>
                  <a:pt x="66611" y="53339"/>
                </a:lnTo>
                <a:lnTo>
                  <a:pt x="61829" y="57150"/>
                </a:lnTo>
                <a:lnTo>
                  <a:pt x="60464" y="57150"/>
                </a:lnTo>
                <a:lnTo>
                  <a:pt x="54406" y="62229"/>
                </a:lnTo>
                <a:lnTo>
                  <a:pt x="54635" y="62229"/>
                </a:lnTo>
                <a:lnTo>
                  <a:pt x="50063" y="67310"/>
                </a:lnTo>
                <a:lnTo>
                  <a:pt x="49149" y="67310"/>
                </a:lnTo>
                <a:lnTo>
                  <a:pt x="43776" y="73660"/>
                </a:lnTo>
                <a:lnTo>
                  <a:pt x="43992" y="73660"/>
                </a:lnTo>
                <a:lnTo>
                  <a:pt x="38988" y="78739"/>
                </a:lnTo>
                <a:lnTo>
                  <a:pt x="39192" y="78739"/>
                </a:lnTo>
                <a:lnTo>
                  <a:pt x="34556" y="85089"/>
                </a:lnTo>
                <a:lnTo>
                  <a:pt x="34759" y="85089"/>
                </a:lnTo>
                <a:lnTo>
                  <a:pt x="30518" y="90170"/>
                </a:lnTo>
                <a:lnTo>
                  <a:pt x="30708" y="90170"/>
                </a:lnTo>
                <a:lnTo>
                  <a:pt x="26847" y="96520"/>
                </a:lnTo>
                <a:lnTo>
                  <a:pt x="27038" y="96520"/>
                </a:lnTo>
                <a:lnTo>
                  <a:pt x="23583" y="102870"/>
                </a:lnTo>
                <a:lnTo>
                  <a:pt x="23749" y="102870"/>
                </a:lnTo>
                <a:lnTo>
                  <a:pt x="20726" y="109220"/>
                </a:lnTo>
                <a:lnTo>
                  <a:pt x="20878" y="109220"/>
                </a:lnTo>
                <a:lnTo>
                  <a:pt x="18287" y="115570"/>
                </a:lnTo>
                <a:lnTo>
                  <a:pt x="16268" y="121920"/>
                </a:lnTo>
                <a:lnTo>
                  <a:pt x="14962" y="128270"/>
                </a:lnTo>
                <a:lnTo>
                  <a:pt x="14757" y="128270"/>
                </a:lnTo>
                <a:lnTo>
                  <a:pt x="13538" y="135889"/>
                </a:lnTo>
                <a:lnTo>
                  <a:pt x="12852" y="142239"/>
                </a:lnTo>
                <a:lnTo>
                  <a:pt x="12687" y="146050"/>
                </a:lnTo>
                <a:lnTo>
                  <a:pt x="12687" y="152400"/>
                </a:lnTo>
                <a:lnTo>
                  <a:pt x="12852" y="156210"/>
                </a:lnTo>
                <a:lnTo>
                  <a:pt x="13588" y="163829"/>
                </a:lnTo>
                <a:lnTo>
                  <a:pt x="13741" y="163829"/>
                </a:lnTo>
                <a:lnTo>
                  <a:pt x="14757" y="170179"/>
                </a:lnTo>
                <a:lnTo>
                  <a:pt x="16370" y="176529"/>
                </a:lnTo>
                <a:lnTo>
                  <a:pt x="18414" y="182879"/>
                </a:lnTo>
                <a:lnTo>
                  <a:pt x="20878" y="189229"/>
                </a:lnTo>
                <a:lnTo>
                  <a:pt x="20726" y="189229"/>
                </a:lnTo>
                <a:lnTo>
                  <a:pt x="23749" y="195579"/>
                </a:lnTo>
                <a:lnTo>
                  <a:pt x="23583" y="195579"/>
                </a:lnTo>
                <a:lnTo>
                  <a:pt x="27038" y="201929"/>
                </a:lnTo>
                <a:lnTo>
                  <a:pt x="26847" y="201929"/>
                </a:lnTo>
                <a:lnTo>
                  <a:pt x="30708" y="208279"/>
                </a:lnTo>
                <a:lnTo>
                  <a:pt x="30518" y="208279"/>
                </a:lnTo>
                <a:lnTo>
                  <a:pt x="34759" y="214629"/>
                </a:lnTo>
                <a:lnTo>
                  <a:pt x="35483" y="214629"/>
                </a:lnTo>
                <a:lnTo>
                  <a:pt x="39192" y="219710"/>
                </a:lnTo>
                <a:lnTo>
                  <a:pt x="38988" y="219710"/>
                </a:lnTo>
                <a:lnTo>
                  <a:pt x="43992" y="226060"/>
                </a:lnTo>
                <a:lnTo>
                  <a:pt x="44851" y="226060"/>
                </a:lnTo>
                <a:lnTo>
                  <a:pt x="49149" y="231139"/>
                </a:lnTo>
                <a:lnTo>
                  <a:pt x="48920" y="231139"/>
                </a:lnTo>
                <a:lnTo>
                  <a:pt x="54635" y="236220"/>
                </a:lnTo>
                <a:lnTo>
                  <a:pt x="54406" y="236220"/>
                </a:lnTo>
                <a:lnTo>
                  <a:pt x="60464" y="241300"/>
                </a:lnTo>
                <a:lnTo>
                  <a:pt x="60236" y="241300"/>
                </a:lnTo>
                <a:lnTo>
                  <a:pt x="66611" y="246379"/>
                </a:lnTo>
                <a:lnTo>
                  <a:pt x="66382" y="246379"/>
                </a:lnTo>
                <a:lnTo>
                  <a:pt x="73063" y="250189"/>
                </a:lnTo>
                <a:lnTo>
                  <a:pt x="72834" y="250189"/>
                </a:lnTo>
                <a:lnTo>
                  <a:pt x="79819" y="255270"/>
                </a:lnTo>
                <a:lnTo>
                  <a:pt x="79590" y="255270"/>
                </a:lnTo>
                <a:lnTo>
                  <a:pt x="86867" y="259079"/>
                </a:lnTo>
                <a:lnTo>
                  <a:pt x="86626" y="259079"/>
                </a:lnTo>
                <a:lnTo>
                  <a:pt x="94183" y="262889"/>
                </a:lnTo>
                <a:lnTo>
                  <a:pt x="93941" y="262889"/>
                </a:lnTo>
                <a:lnTo>
                  <a:pt x="101765" y="266700"/>
                </a:lnTo>
                <a:lnTo>
                  <a:pt x="101523" y="266700"/>
                </a:lnTo>
                <a:lnTo>
                  <a:pt x="109588" y="270510"/>
                </a:lnTo>
                <a:lnTo>
                  <a:pt x="112124" y="270510"/>
                </a:lnTo>
                <a:lnTo>
                  <a:pt x="117652" y="273050"/>
                </a:lnTo>
                <a:lnTo>
                  <a:pt x="117424" y="273050"/>
                </a:lnTo>
                <a:lnTo>
                  <a:pt x="125958" y="275589"/>
                </a:lnTo>
                <a:lnTo>
                  <a:pt x="125717" y="275589"/>
                </a:lnTo>
                <a:lnTo>
                  <a:pt x="134467" y="278129"/>
                </a:lnTo>
                <a:lnTo>
                  <a:pt x="134226" y="278129"/>
                </a:lnTo>
                <a:lnTo>
                  <a:pt x="143179" y="280670"/>
                </a:lnTo>
                <a:lnTo>
                  <a:pt x="142938" y="280670"/>
                </a:lnTo>
                <a:lnTo>
                  <a:pt x="152082" y="281939"/>
                </a:lnTo>
                <a:lnTo>
                  <a:pt x="151841" y="281939"/>
                </a:lnTo>
                <a:lnTo>
                  <a:pt x="161162" y="284479"/>
                </a:lnTo>
                <a:lnTo>
                  <a:pt x="170167" y="284479"/>
                </a:lnTo>
                <a:lnTo>
                  <a:pt x="179806" y="285750"/>
                </a:lnTo>
                <a:lnTo>
                  <a:pt x="179565" y="285750"/>
                </a:lnTo>
                <a:lnTo>
                  <a:pt x="189344" y="287020"/>
                </a:lnTo>
                <a:lnTo>
                  <a:pt x="278591" y="287020"/>
                </a:lnTo>
                <a:lnTo>
                  <a:pt x="275666" y="288289"/>
                </a:lnTo>
                <a:lnTo>
                  <a:pt x="257492" y="293370"/>
                </a:lnTo>
                <a:lnTo>
                  <a:pt x="208927" y="299720"/>
                </a:lnTo>
                <a:close/>
              </a:path>
              <a:path w="398145" h="299720">
                <a:moveTo>
                  <a:pt x="337565" y="58420"/>
                </a:moveTo>
                <a:lnTo>
                  <a:pt x="331190" y="53339"/>
                </a:lnTo>
                <a:lnTo>
                  <a:pt x="331419" y="53339"/>
                </a:lnTo>
                <a:lnTo>
                  <a:pt x="324726" y="48260"/>
                </a:lnTo>
                <a:lnTo>
                  <a:pt x="324967" y="48260"/>
                </a:lnTo>
                <a:lnTo>
                  <a:pt x="317969" y="44450"/>
                </a:lnTo>
                <a:lnTo>
                  <a:pt x="318211" y="44450"/>
                </a:lnTo>
                <a:lnTo>
                  <a:pt x="310934" y="39370"/>
                </a:lnTo>
                <a:lnTo>
                  <a:pt x="311175" y="39370"/>
                </a:lnTo>
                <a:lnTo>
                  <a:pt x="303618" y="35560"/>
                </a:lnTo>
                <a:lnTo>
                  <a:pt x="303860" y="35560"/>
                </a:lnTo>
                <a:lnTo>
                  <a:pt x="296036" y="31750"/>
                </a:lnTo>
                <a:lnTo>
                  <a:pt x="296278" y="31750"/>
                </a:lnTo>
                <a:lnTo>
                  <a:pt x="288213" y="29210"/>
                </a:lnTo>
                <a:lnTo>
                  <a:pt x="288442" y="29210"/>
                </a:lnTo>
                <a:lnTo>
                  <a:pt x="280136" y="25400"/>
                </a:lnTo>
                <a:lnTo>
                  <a:pt x="280377" y="25400"/>
                </a:lnTo>
                <a:lnTo>
                  <a:pt x="271843" y="22860"/>
                </a:lnTo>
                <a:lnTo>
                  <a:pt x="272084" y="22860"/>
                </a:lnTo>
                <a:lnTo>
                  <a:pt x="263334" y="20320"/>
                </a:lnTo>
                <a:lnTo>
                  <a:pt x="263575" y="20320"/>
                </a:lnTo>
                <a:lnTo>
                  <a:pt x="254622" y="17779"/>
                </a:lnTo>
                <a:lnTo>
                  <a:pt x="254863" y="17779"/>
                </a:lnTo>
                <a:lnTo>
                  <a:pt x="245719" y="16510"/>
                </a:lnTo>
                <a:lnTo>
                  <a:pt x="245960" y="16510"/>
                </a:lnTo>
                <a:lnTo>
                  <a:pt x="236639" y="15239"/>
                </a:lnTo>
                <a:lnTo>
                  <a:pt x="236880" y="15239"/>
                </a:lnTo>
                <a:lnTo>
                  <a:pt x="227393" y="13970"/>
                </a:lnTo>
                <a:lnTo>
                  <a:pt x="227634" y="13970"/>
                </a:lnTo>
                <a:lnTo>
                  <a:pt x="217995" y="12700"/>
                </a:lnTo>
                <a:lnTo>
                  <a:pt x="280288" y="12700"/>
                </a:lnTo>
                <a:lnTo>
                  <a:pt x="284670" y="13970"/>
                </a:lnTo>
                <a:lnTo>
                  <a:pt x="293217" y="17779"/>
                </a:lnTo>
                <a:lnTo>
                  <a:pt x="301523" y="20320"/>
                </a:lnTo>
                <a:lnTo>
                  <a:pt x="309562" y="24129"/>
                </a:lnTo>
                <a:lnTo>
                  <a:pt x="317360" y="29210"/>
                </a:lnTo>
                <a:lnTo>
                  <a:pt x="324865" y="33020"/>
                </a:lnTo>
                <a:lnTo>
                  <a:pt x="356361" y="57150"/>
                </a:lnTo>
                <a:lnTo>
                  <a:pt x="337337" y="57150"/>
                </a:lnTo>
                <a:lnTo>
                  <a:pt x="337565" y="58420"/>
                </a:lnTo>
                <a:close/>
              </a:path>
              <a:path w="398145" h="299720">
                <a:moveTo>
                  <a:pt x="60236" y="58420"/>
                </a:moveTo>
                <a:lnTo>
                  <a:pt x="60464" y="57150"/>
                </a:lnTo>
                <a:lnTo>
                  <a:pt x="61829" y="57150"/>
                </a:lnTo>
                <a:lnTo>
                  <a:pt x="60236" y="58420"/>
                </a:lnTo>
                <a:close/>
              </a:path>
              <a:path w="398145" h="299720">
                <a:moveTo>
                  <a:pt x="348881" y="68579"/>
                </a:moveTo>
                <a:lnTo>
                  <a:pt x="343166" y="62229"/>
                </a:lnTo>
                <a:lnTo>
                  <a:pt x="343382" y="62229"/>
                </a:lnTo>
                <a:lnTo>
                  <a:pt x="337337" y="57150"/>
                </a:lnTo>
                <a:lnTo>
                  <a:pt x="356361" y="57150"/>
                </a:lnTo>
                <a:lnTo>
                  <a:pt x="357847" y="58420"/>
                </a:lnTo>
                <a:lnTo>
                  <a:pt x="363435" y="64770"/>
                </a:lnTo>
                <a:lnTo>
                  <a:pt x="365523" y="67310"/>
                </a:lnTo>
                <a:lnTo>
                  <a:pt x="348653" y="67310"/>
                </a:lnTo>
                <a:lnTo>
                  <a:pt x="348881" y="68579"/>
                </a:lnTo>
                <a:close/>
              </a:path>
              <a:path w="398145" h="299720">
                <a:moveTo>
                  <a:pt x="48920" y="68579"/>
                </a:moveTo>
                <a:lnTo>
                  <a:pt x="49149" y="67310"/>
                </a:lnTo>
                <a:lnTo>
                  <a:pt x="50063" y="67310"/>
                </a:lnTo>
                <a:lnTo>
                  <a:pt x="48920" y="68579"/>
                </a:lnTo>
                <a:close/>
              </a:path>
              <a:path w="398145" h="299720">
                <a:moveTo>
                  <a:pt x="383120" y="129539"/>
                </a:moveTo>
                <a:lnTo>
                  <a:pt x="381431" y="121920"/>
                </a:lnTo>
                <a:lnTo>
                  <a:pt x="379387" y="115570"/>
                </a:lnTo>
                <a:lnTo>
                  <a:pt x="376923" y="109220"/>
                </a:lnTo>
                <a:lnTo>
                  <a:pt x="377075" y="109220"/>
                </a:lnTo>
                <a:lnTo>
                  <a:pt x="374040" y="102870"/>
                </a:lnTo>
                <a:lnTo>
                  <a:pt x="374218" y="102870"/>
                </a:lnTo>
                <a:lnTo>
                  <a:pt x="370763" y="96520"/>
                </a:lnTo>
                <a:lnTo>
                  <a:pt x="370954" y="96520"/>
                </a:lnTo>
                <a:lnTo>
                  <a:pt x="367093" y="90170"/>
                </a:lnTo>
                <a:lnTo>
                  <a:pt x="367283" y="90170"/>
                </a:lnTo>
                <a:lnTo>
                  <a:pt x="363029" y="85089"/>
                </a:lnTo>
                <a:lnTo>
                  <a:pt x="363232" y="85089"/>
                </a:lnTo>
                <a:lnTo>
                  <a:pt x="358597" y="78739"/>
                </a:lnTo>
                <a:lnTo>
                  <a:pt x="358813" y="78739"/>
                </a:lnTo>
                <a:lnTo>
                  <a:pt x="353809" y="73660"/>
                </a:lnTo>
                <a:lnTo>
                  <a:pt x="354025" y="73660"/>
                </a:lnTo>
                <a:lnTo>
                  <a:pt x="348653" y="67310"/>
                </a:lnTo>
                <a:lnTo>
                  <a:pt x="365523" y="67310"/>
                </a:lnTo>
                <a:lnTo>
                  <a:pt x="388632" y="104139"/>
                </a:lnTo>
                <a:lnTo>
                  <a:pt x="395914" y="128270"/>
                </a:lnTo>
                <a:lnTo>
                  <a:pt x="383031" y="128270"/>
                </a:lnTo>
                <a:lnTo>
                  <a:pt x="383120" y="129539"/>
                </a:lnTo>
                <a:close/>
              </a:path>
              <a:path w="398145" h="299720">
                <a:moveTo>
                  <a:pt x="14681" y="129539"/>
                </a:moveTo>
                <a:lnTo>
                  <a:pt x="14757" y="128270"/>
                </a:lnTo>
                <a:lnTo>
                  <a:pt x="14962" y="128270"/>
                </a:lnTo>
                <a:lnTo>
                  <a:pt x="14681" y="129539"/>
                </a:lnTo>
                <a:close/>
              </a:path>
              <a:path w="398145" h="299720">
                <a:moveTo>
                  <a:pt x="396919" y="163829"/>
                </a:moveTo>
                <a:lnTo>
                  <a:pt x="384200" y="163829"/>
                </a:lnTo>
                <a:lnTo>
                  <a:pt x="384949" y="156210"/>
                </a:lnTo>
                <a:lnTo>
                  <a:pt x="385114" y="152400"/>
                </a:lnTo>
                <a:lnTo>
                  <a:pt x="385102" y="146050"/>
                </a:lnTo>
                <a:lnTo>
                  <a:pt x="384924" y="142239"/>
                </a:lnTo>
                <a:lnTo>
                  <a:pt x="384200" y="135889"/>
                </a:lnTo>
                <a:lnTo>
                  <a:pt x="383031" y="128270"/>
                </a:lnTo>
                <a:lnTo>
                  <a:pt x="395914" y="128270"/>
                </a:lnTo>
                <a:lnTo>
                  <a:pt x="396786" y="133350"/>
                </a:lnTo>
                <a:lnTo>
                  <a:pt x="397611" y="142239"/>
                </a:lnTo>
                <a:lnTo>
                  <a:pt x="397802" y="146050"/>
                </a:lnTo>
                <a:lnTo>
                  <a:pt x="397789" y="153670"/>
                </a:lnTo>
                <a:lnTo>
                  <a:pt x="397586" y="157479"/>
                </a:lnTo>
                <a:lnTo>
                  <a:pt x="396919" y="163829"/>
                </a:lnTo>
                <a:close/>
              </a:path>
              <a:path w="398145" h="299720">
                <a:moveTo>
                  <a:pt x="13741" y="163829"/>
                </a:moveTo>
                <a:lnTo>
                  <a:pt x="13588" y="163829"/>
                </a:lnTo>
                <a:lnTo>
                  <a:pt x="13538" y="162560"/>
                </a:lnTo>
                <a:lnTo>
                  <a:pt x="13741" y="163829"/>
                </a:lnTo>
                <a:close/>
              </a:path>
              <a:path w="398145" h="299720">
                <a:moveTo>
                  <a:pt x="378436" y="214629"/>
                </a:moveTo>
                <a:lnTo>
                  <a:pt x="363029" y="214629"/>
                </a:lnTo>
                <a:lnTo>
                  <a:pt x="367283" y="208279"/>
                </a:lnTo>
                <a:lnTo>
                  <a:pt x="367093" y="208279"/>
                </a:lnTo>
                <a:lnTo>
                  <a:pt x="370954" y="201929"/>
                </a:lnTo>
                <a:lnTo>
                  <a:pt x="370763" y="201929"/>
                </a:lnTo>
                <a:lnTo>
                  <a:pt x="374218" y="195579"/>
                </a:lnTo>
                <a:lnTo>
                  <a:pt x="374040" y="195579"/>
                </a:lnTo>
                <a:lnTo>
                  <a:pt x="377075" y="189229"/>
                </a:lnTo>
                <a:lnTo>
                  <a:pt x="376923" y="189229"/>
                </a:lnTo>
                <a:lnTo>
                  <a:pt x="379514" y="182879"/>
                </a:lnTo>
                <a:lnTo>
                  <a:pt x="381533" y="176529"/>
                </a:lnTo>
                <a:lnTo>
                  <a:pt x="383120" y="170179"/>
                </a:lnTo>
                <a:lnTo>
                  <a:pt x="384263" y="162560"/>
                </a:lnTo>
                <a:lnTo>
                  <a:pt x="384200" y="163829"/>
                </a:lnTo>
                <a:lnTo>
                  <a:pt x="396919" y="163829"/>
                </a:lnTo>
                <a:lnTo>
                  <a:pt x="388632" y="194310"/>
                </a:lnTo>
                <a:lnTo>
                  <a:pt x="385445" y="201929"/>
                </a:lnTo>
                <a:lnTo>
                  <a:pt x="381812" y="208279"/>
                </a:lnTo>
                <a:lnTo>
                  <a:pt x="378436" y="214629"/>
                </a:lnTo>
                <a:close/>
              </a:path>
              <a:path w="398145" h="299720">
                <a:moveTo>
                  <a:pt x="35483" y="214629"/>
                </a:moveTo>
                <a:lnTo>
                  <a:pt x="34759" y="214629"/>
                </a:lnTo>
                <a:lnTo>
                  <a:pt x="34556" y="213360"/>
                </a:lnTo>
                <a:lnTo>
                  <a:pt x="35483" y="214629"/>
                </a:lnTo>
                <a:close/>
              </a:path>
              <a:path w="398145" h="299720">
                <a:moveTo>
                  <a:pt x="370137" y="226060"/>
                </a:moveTo>
                <a:lnTo>
                  <a:pt x="353809" y="226060"/>
                </a:lnTo>
                <a:lnTo>
                  <a:pt x="358813" y="219710"/>
                </a:lnTo>
                <a:lnTo>
                  <a:pt x="358597" y="219710"/>
                </a:lnTo>
                <a:lnTo>
                  <a:pt x="363232" y="213360"/>
                </a:lnTo>
                <a:lnTo>
                  <a:pt x="363029" y="214629"/>
                </a:lnTo>
                <a:lnTo>
                  <a:pt x="378436" y="214629"/>
                </a:lnTo>
                <a:lnTo>
                  <a:pt x="377761" y="215900"/>
                </a:lnTo>
                <a:lnTo>
                  <a:pt x="373506" y="220979"/>
                </a:lnTo>
                <a:lnTo>
                  <a:pt x="370137" y="226060"/>
                </a:lnTo>
                <a:close/>
              </a:path>
              <a:path w="398145" h="299720">
                <a:moveTo>
                  <a:pt x="44851" y="226060"/>
                </a:moveTo>
                <a:lnTo>
                  <a:pt x="43992" y="226060"/>
                </a:lnTo>
                <a:lnTo>
                  <a:pt x="43776" y="224789"/>
                </a:lnTo>
                <a:lnTo>
                  <a:pt x="44851" y="226060"/>
                </a:lnTo>
                <a:close/>
              </a:path>
              <a:path w="398145" h="299720">
                <a:moveTo>
                  <a:pt x="317119" y="270510"/>
                </a:moveTo>
                <a:lnTo>
                  <a:pt x="288213" y="270510"/>
                </a:lnTo>
                <a:lnTo>
                  <a:pt x="296278" y="266700"/>
                </a:lnTo>
                <a:lnTo>
                  <a:pt x="296036" y="266700"/>
                </a:lnTo>
                <a:lnTo>
                  <a:pt x="303860" y="262889"/>
                </a:lnTo>
                <a:lnTo>
                  <a:pt x="303618" y="262889"/>
                </a:lnTo>
                <a:lnTo>
                  <a:pt x="311175" y="259079"/>
                </a:lnTo>
                <a:lnTo>
                  <a:pt x="310934" y="259079"/>
                </a:lnTo>
                <a:lnTo>
                  <a:pt x="318211" y="255270"/>
                </a:lnTo>
                <a:lnTo>
                  <a:pt x="317969" y="255270"/>
                </a:lnTo>
                <a:lnTo>
                  <a:pt x="324967" y="250189"/>
                </a:lnTo>
                <a:lnTo>
                  <a:pt x="324726" y="250189"/>
                </a:lnTo>
                <a:lnTo>
                  <a:pt x="331419" y="246379"/>
                </a:lnTo>
                <a:lnTo>
                  <a:pt x="331190" y="246379"/>
                </a:lnTo>
                <a:lnTo>
                  <a:pt x="337565" y="241300"/>
                </a:lnTo>
                <a:lnTo>
                  <a:pt x="337337" y="241300"/>
                </a:lnTo>
                <a:lnTo>
                  <a:pt x="343382" y="236220"/>
                </a:lnTo>
                <a:lnTo>
                  <a:pt x="343166" y="236220"/>
                </a:lnTo>
                <a:lnTo>
                  <a:pt x="348881" y="231139"/>
                </a:lnTo>
                <a:lnTo>
                  <a:pt x="348653" y="231139"/>
                </a:lnTo>
                <a:lnTo>
                  <a:pt x="354025" y="224789"/>
                </a:lnTo>
                <a:lnTo>
                  <a:pt x="353809" y="226060"/>
                </a:lnTo>
                <a:lnTo>
                  <a:pt x="370137" y="226060"/>
                </a:lnTo>
                <a:lnTo>
                  <a:pt x="368452" y="228600"/>
                </a:lnTo>
                <a:lnTo>
                  <a:pt x="363220" y="233679"/>
                </a:lnTo>
                <a:lnTo>
                  <a:pt x="357619" y="240029"/>
                </a:lnTo>
                <a:lnTo>
                  <a:pt x="351675" y="245110"/>
                </a:lnTo>
                <a:lnTo>
                  <a:pt x="345389" y="251460"/>
                </a:lnTo>
                <a:lnTo>
                  <a:pt x="338785" y="256539"/>
                </a:lnTo>
                <a:lnTo>
                  <a:pt x="332092" y="260350"/>
                </a:lnTo>
                <a:lnTo>
                  <a:pt x="317119" y="270510"/>
                </a:lnTo>
                <a:close/>
              </a:path>
              <a:path w="398145" h="299720">
                <a:moveTo>
                  <a:pt x="112124" y="270510"/>
                </a:moveTo>
                <a:lnTo>
                  <a:pt x="109588" y="270510"/>
                </a:lnTo>
                <a:lnTo>
                  <a:pt x="109359" y="269239"/>
                </a:lnTo>
                <a:lnTo>
                  <a:pt x="112124" y="270510"/>
                </a:lnTo>
                <a:close/>
              </a:path>
              <a:path w="398145" h="299720">
                <a:moveTo>
                  <a:pt x="278591" y="287020"/>
                </a:moveTo>
                <a:lnTo>
                  <a:pt x="208457" y="287020"/>
                </a:lnTo>
                <a:lnTo>
                  <a:pt x="218236" y="285750"/>
                </a:lnTo>
                <a:lnTo>
                  <a:pt x="217995" y="285750"/>
                </a:lnTo>
                <a:lnTo>
                  <a:pt x="227634" y="284479"/>
                </a:lnTo>
                <a:lnTo>
                  <a:pt x="236639" y="284479"/>
                </a:lnTo>
                <a:lnTo>
                  <a:pt x="245960" y="281939"/>
                </a:lnTo>
                <a:lnTo>
                  <a:pt x="245719" y="281939"/>
                </a:lnTo>
                <a:lnTo>
                  <a:pt x="254863" y="280670"/>
                </a:lnTo>
                <a:lnTo>
                  <a:pt x="254622" y="280670"/>
                </a:lnTo>
                <a:lnTo>
                  <a:pt x="263575" y="278129"/>
                </a:lnTo>
                <a:lnTo>
                  <a:pt x="263334" y="278129"/>
                </a:lnTo>
                <a:lnTo>
                  <a:pt x="272084" y="275589"/>
                </a:lnTo>
                <a:lnTo>
                  <a:pt x="271843" y="275589"/>
                </a:lnTo>
                <a:lnTo>
                  <a:pt x="280377" y="273050"/>
                </a:lnTo>
                <a:lnTo>
                  <a:pt x="280136" y="273050"/>
                </a:lnTo>
                <a:lnTo>
                  <a:pt x="288442" y="269239"/>
                </a:lnTo>
                <a:lnTo>
                  <a:pt x="288213" y="270510"/>
                </a:lnTo>
                <a:lnTo>
                  <a:pt x="317119" y="270510"/>
                </a:lnTo>
                <a:lnTo>
                  <a:pt x="309333" y="274320"/>
                </a:lnTo>
                <a:lnTo>
                  <a:pt x="301282" y="278129"/>
                </a:lnTo>
                <a:lnTo>
                  <a:pt x="292976" y="281939"/>
                </a:lnTo>
                <a:lnTo>
                  <a:pt x="284441" y="284479"/>
                </a:lnTo>
                <a:lnTo>
                  <a:pt x="278591" y="2870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203950" y="3554691"/>
            <a:ext cx="2726690" cy="228600"/>
          </a:xfrm>
          <a:custGeom>
            <a:avLst/>
            <a:gdLst/>
            <a:ahLst/>
            <a:cxnLst/>
            <a:rect l="l" t="t" r="r" b="b"/>
            <a:pathLst>
              <a:path w="2726690" h="228600">
                <a:moveTo>
                  <a:pt x="2497670" y="228600"/>
                </a:moveTo>
                <a:lnTo>
                  <a:pt x="2497670" y="0"/>
                </a:lnTo>
                <a:lnTo>
                  <a:pt x="2650070" y="76200"/>
                </a:lnTo>
                <a:lnTo>
                  <a:pt x="2554820" y="76200"/>
                </a:lnTo>
                <a:lnTo>
                  <a:pt x="2554820" y="152400"/>
                </a:lnTo>
                <a:lnTo>
                  <a:pt x="2650070" y="152400"/>
                </a:lnTo>
                <a:lnTo>
                  <a:pt x="2497670" y="228600"/>
                </a:lnTo>
                <a:close/>
              </a:path>
              <a:path w="2726690" h="228600">
                <a:moveTo>
                  <a:pt x="2497670" y="152400"/>
                </a:moveTo>
                <a:lnTo>
                  <a:pt x="0" y="152400"/>
                </a:lnTo>
                <a:lnTo>
                  <a:pt x="0" y="76200"/>
                </a:lnTo>
                <a:lnTo>
                  <a:pt x="2497670" y="76200"/>
                </a:lnTo>
                <a:lnTo>
                  <a:pt x="2497670" y="152400"/>
                </a:lnTo>
                <a:close/>
              </a:path>
              <a:path w="2726690" h="228600">
                <a:moveTo>
                  <a:pt x="2650070" y="152400"/>
                </a:moveTo>
                <a:lnTo>
                  <a:pt x="2554820" y="152400"/>
                </a:lnTo>
                <a:lnTo>
                  <a:pt x="2554820" y="76200"/>
                </a:lnTo>
                <a:lnTo>
                  <a:pt x="2650070" y="76200"/>
                </a:lnTo>
                <a:lnTo>
                  <a:pt x="2726270" y="114300"/>
                </a:lnTo>
                <a:lnTo>
                  <a:pt x="2650070" y="1524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351620" y="3940454"/>
            <a:ext cx="6904990" cy="228600"/>
          </a:xfrm>
          <a:custGeom>
            <a:avLst/>
            <a:gdLst/>
            <a:ahLst/>
            <a:cxnLst/>
            <a:rect l="l" t="t" r="r" b="b"/>
            <a:pathLst>
              <a:path w="6904990" h="228600">
                <a:moveTo>
                  <a:pt x="228600" y="228600"/>
                </a:moveTo>
                <a:lnTo>
                  <a:pt x="0" y="114300"/>
                </a:lnTo>
                <a:lnTo>
                  <a:pt x="228600" y="0"/>
                </a:lnTo>
                <a:lnTo>
                  <a:pt x="228600" y="76200"/>
                </a:lnTo>
                <a:lnTo>
                  <a:pt x="171450" y="76200"/>
                </a:lnTo>
                <a:lnTo>
                  <a:pt x="171450" y="152400"/>
                </a:lnTo>
                <a:lnTo>
                  <a:pt x="228600" y="152400"/>
                </a:lnTo>
                <a:lnTo>
                  <a:pt x="228600" y="228600"/>
                </a:lnTo>
                <a:close/>
              </a:path>
              <a:path w="6904990" h="228600">
                <a:moveTo>
                  <a:pt x="228600" y="152400"/>
                </a:moveTo>
                <a:lnTo>
                  <a:pt x="171450" y="152400"/>
                </a:lnTo>
                <a:lnTo>
                  <a:pt x="171450" y="76200"/>
                </a:lnTo>
                <a:lnTo>
                  <a:pt x="228600" y="76200"/>
                </a:lnTo>
                <a:lnTo>
                  <a:pt x="228600" y="152400"/>
                </a:lnTo>
                <a:close/>
              </a:path>
              <a:path w="6904990" h="228600">
                <a:moveTo>
                  <a:pt x="6904558" y="152400"/>
                </a:moveTo>
                <a:lnTo>
                  <a:pt x="228600" y="152400"/>
                </a:lnTo>
                <a:lnTo>
                  <a:pt x="228600" y="76200"/>
                </a:lnTo>
                <a:lnTo>
                  <a:pt x="6904558" y="76200"/>
                </a:lnTo>
                <a:lnTo>
                  <a:pt x="6904558" y="1524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889250" y="3580091"/>
            <a:ext cx="2726690" cy="228600"/>
          </a:xfrm>
          <a:custGeom>
            <a:avLst/>
            <a:gdLst/>
            <a:ahLst/>
            <a:cxnLst/>
            <a:rect l="l" t="t" r="r" b="b"/>
            <a:pathLst>
              <a:path w="2726690" h="228600">
                <a:moveTo>
                  <a:pt x="2497670" y="228600"/>
                </a:moveTo>
                <a:lnTo>
                  <a:pt x="2497670" y="0"/>
                </a:lnTo>
                <a:lnTo>
                  <a:pt x="2650070" y="76200"/>
                </a:lnTo>
                <a:lnTo>
                  <a:pt x="2554820" y="76200"/>
                </a:lnTo>
                <a:lnTo>
                  <a:pt x="2554820" y="152400"/>
                </a:lnTo>
                <a:lnTo>
                  <a:pt x="2650070" y="152400"/>
                </a:lnTo>
                <a:lnTo>
                  <a:pt x="2497670" y="228600"/>
                </a:lnTo>
                <a:close/>
              </a:path>
              <a:path w="2726690" h="228600">
                <a:moveTo>
                  <a:pt x="2497670" y="152400"/>
                </a:moveTo>
                <a:lnTo>
                  <a:pt x="0" y="152400"/>
                </a:lnTo>
                <a:lnTo>
                  <a:pt x="0" y="76200"/>
                </a:lnTo>
                <a:lnTo>
                  <a:pt x="2497670" y="76200"/>
                </a:lnTo>
                <a:lnTo>
                  <a:pt x="2497670" y="152400"/>
                </a:lnTo>
                <a:close/>
              </a:path>
              <a:path w="2726690" h="228600">
                <a:moveTo>
                  <a:pt x="2650070" y="152400"/>
                </a:moveTo>
                <a:lnTo>
                  <a:pt x="2554820" y="152400"/>
                </a:lnTo>
                <a:lnTo>
                  <a:pt x="2554820" y="76200"/>
                </a:lnTo>
                <a:lnTo>
                  <a:pt x="2650070" y="76200"/>
                </a:lnTo>
                <a:lnTo>
                  <a:pt x="2726270" y="114300"/>
                </a:lnTo>
                <a:lnTo>
                  <a:pt x="2650070" y="1524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179854" y="3319741"/>
            <a:ext cx="989965" cy="171450"/>
          </a:xfrm>
          <a:custGeom>
            <a:avLst/>
            <a:gdLst/>
            <a:ahLst/>
            <a:cxnLst/>
            <a:rect l="l" t="t" r="r" b="b"/>
            <a:pathLst>
              <a:path w="989965" h="171450">
                <a:moveTo>
                  <a:pt x="818095" y="171450"/>
                </a:moveTo>
                <a:lnTo>
                  <a:pt x="818095" y="0"/>
                </a:lnTo>
                <a:lnTo>
                  <a:pt x="932395" y="57150"/>
                </a:lnTo>
                <a:lnTo>
                  <a:pt x="860958" y="57150"/>
                </a:lnTo>
                <a:lnTo>
                  <a:pt x="860958" y="114300"/>
                </a:lnTo>
                <a:lnTo>
                  <a:pt x="932395" y="114300"/>
                </a:lnTo>
                <a:lnTo>
                  <a:pt x="818095" y="171450"/>
                </a:lnTo>
                <a:close/>
              </a:path>
              <a:path w="989965" h="171450">
                <a:moveTo>
                  <a:pt x="818095" y="114300"/>
                </a:moveTo>
                <a:lnTo>
                  <a:pt x="0" y="114300"/>
                </a:lnTo>
                <a:lnTo>
                  <a:pt x="0" y="57150"/>
                </a:lnTo>
                <a:lnTo>
                  <a:pt x="818095" y="57150"/>
                </a:lnTo>
                <a:lnTo>
                  <a:pt x="818095" y="114300"/>
                </a:lnTo>
                <a:close/>
              </a:path>
              <a:path w="989965" h="171450">
                <a:moveTo>
                  <a:pt x="932395" y="114300"/>
                </a:moveTo>
                <a:lnTo>
                  <a:pt x="860958" y="114300"/>
                </a:lnTo>
                <a:lnTo>
                  <a:pt x="860958" y="57150"/>
                </a:lnTo>
                <a:lnTo>
                  <a:pt x="932395" y="57150"/>
                </a:lnTo>
                <a:lnTo>
                  <a:pt x="989545" y="85725"/>
                </a:lnTo>
                <a:lnTo>
                  <a:pt x="932395" y="11430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256370" y="4545291"/>
            <a:ext cx="6941820" cy="171450"/>
          </a:xfrm>
          <a:custGeom>
            <a:avLst/>
            <a:gdLst/>
            <a:ahLst/>
            <a:cxnLst/>
            <a:rect l="l" t="t" r="r" b="b"/>
            <a:pathLst>
              <a:path w="6941820" h="171450">
                <a:moveTo>
                  <a:pt x="171450" y="171450"/>
                </a:moveTo>
                <a:lnTo>
                  <a:pt x="0" y="85725"/>
                </a:lnTo>
                <a:lnTo>
                  <a:pt x="171450" y="0"/>
                </a:lnTo>
                <a:lnTo>
                  <a:pt x="171450" y="57150"/>
                </a:lnTo>
                <a:lnTo>
                  <a:pt x="128587" y="57150"/>
                </a:lnTo>
                <a:lnTo>
                  <a:pt x="128587" y="114300"/>
                </a:lnTo>
                <a:lnTo>
                  <a:pt x="171450" y="114300"/>
                </a:lnTo>
                <a:lnTo>
                  <a:pt x="171450" y="171450"/>
                </a:lnTo>
                <a:close/>
              </a:path>
              <a:path w="6941820" h="171450">
                <a:moveTo>
                  <a:pt x="171450" y="114300"/>
                </a:moveTo>
                <a:lnTo>
                  <a:pt x="128587" y="114300"/>
                </a:lnTo>
                <a:lnTo>
                  <a:pt x="128587" y="57150"/>
                </a:lnTo>
                <a:lnTo>
                  <a:pt x="171450" y="57150"/>
                </a:lnTo>
                <a:lnTo>
                  <a:pt x="171450" y="114300"/>
                </a:lnTo>
                <a:close/>
              </a:path>
              <a:path w="6941820" h="171450">
                <a:moveTo>
                  <a:pt x="6941604" y="114300"/>
                </a:moveTo>
                <a:lnTo>
                  <a:pt x="171450" y="114300"/>
                </a:lnTo>
                <a:lnTo>
                  <a:pt x="171450" y="57150"/>
                </a:lnTo>
                <a:lnTo>
                  <a:pt x="6941604" y="57150"/>
                </a:lnTo>
                <a:lnTo>
                  <a:pt x="6941604" y="11430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323045" y="3319741"/>
            <a:ext cx="5692775" cy="171450"/>
          </a:xfrm>
          <a:custGeom>
            <a:avLst/>
            <a:gdLst/>
            <a:ahLst/>
            <a:cxnLst/>
            <a:rect l="l" t="t" r="r" b="b"/>
            <a:pathLst>
              <a:path w="5692775" h="171450">
                <a:moveTo>
                  <a:pt x="5521325" y="171450"/>
                </a:moveTo>
                <a:lnTo>
                  <a:pt x="5521325" y="0"/>
                </a:lnTo>
                <a:lnTo>
                  <a:pt x="5635625" y="57150"/>
                </a:lnTo>
                <a:lnTo>
                  <a:pt x="5564187" y="57150"/>
                </a:lnTo>
                <a:lnTo>
                  <a:pt x="5564187" y="114300"/>
                </a:lnTo>
                <a:lnTo>
                  <a:pt x="5635625" y="114300"/>
                </a:lnTo>
                <a:lnTo>
                  <a:pt x="5521325" y="171450"/>
                </a:lnTo>
                <a:close/>
              </a:path>
              <a:path w="5692775" h="171450">
                <a:moveTo>
                  <a:pt x="5521325" y="114300"/>
                </a:moveTo>
                <a:lnTo>
                  <a:pt x="0" y="114300"/>
                </a:lnTo>
                <a:lnTo>
                  <a:pt x="0" y="57150"/>
                </a:lnTo>
                <a:lnTo>
                  <a:pt x="5521325" y="57150"/>
                </a:lnTo>
                <a:lnTo>
                  <a:pt x="5521325" y="114300"/>
                </a:lnTo>
                <a:close/>
              </a:path>
              <a:path w="5692775" h="171450">
                <a:moveTo>
                  <a:pt x="5635625" y="114300"/>
                </a:moveTo>
                <a:lnTo>
                  <a:pt x="5564187" y="114300"/>
                </a:lnTo>
                <a:lnTo>
                  <a:pt x="5564187" y="57150"/>
                </a:lnTo>
                <a:lnTo>
                  <a:pt x="5635625" y="57150"/>
                </a:lnTo>
                <a:lnTo>
                  <a:pt x="5692775" y="85725"/>
                </a:lnTo>
                <a:lnTo>
                  <a:pt x="5635625" y="11430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839935" y="1070546"/>
            <a:ext cx="1062570" cy="9546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963885" y="867346"/>
            <a:ext cx="3711155" cy="45932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769107" y="1402080"/>
            <a:ext cx="7543800" cy="193852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104874" y="5205463"/>
            <a:ext cx="5385625" cy="40849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439509" y="5204828"/>
            <a:ext cx="1474660" cy="40976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874609" y="5206733"/>
            <a:ext cx="397065" cy="40595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218144" y="5202923"/>
            <a:ext cx="1470850" cy="40976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9639274" y="5205463"/>
            <a:ext cx="1825815" cy="40341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82599" y="5717908"/>
            <a:ext cx="2187130" cy="40722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835249" y="5966828"/>
            <a:ext cx="148145" cy="15068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0"/>
            <a:ext cx="2058670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高中物</a:t>
            </a:r>
            <a:r>
              <a:rPr dirty="0" spc="-10"/>
              <a:t>理</a:t>
            </a:r>
          </a:p>
        </p:txBody>
      </p:sp>
      <p:sp>
        <p:nvSpPr>
          <p:cNvPr id="3" name="object 3"/>
          <p:cNvSpPr/>
          <p:nvPr/>
        </p:nvSpPr>
        <p:spPr>
          <a:xfrm>
            <a:off x="910805" y="3975658"/>
            <a:ext cx="244690" cy="382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24800" y="3980738"/>
            <a:ext cx="165950" cy="442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78800" y="3952798"/>
            <a:ext cx="467575" cy="458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1550" y="3946448"/>
            <a:ext cx="454240" cy="4605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18575" y="4005503"/>
            <a:ext cx="327240" cy="4351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78290" y="3947718"/>
            <a:ext cx="7430985" cy="464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030662" y="4018838"/>
            <a:ext cx="525360" cy="3342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523435" y="4233468"/>
            <a:ext cx="164680" cy="16658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30744" y="1996198"/>
            <a:ext cx="174840" cy="3793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31404" y="2003183"/>
            <a:ext cx="165950" cy="442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88579" y="1974608"/>
            <a:ext cx="459320" cy="451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94344" y="1971433"/>
            <a:ext cx="3710520" cy="459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12329" y="2819679"/>
            <a:ext cx="258025" cy="37740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31404" y="2824759"/>
            <a:ext cx="165950" cy="442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86674" y="2810789"/>
            <a:ext cx="440270" cy="43836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93709" y="2798724"/>
            <a:ext cx="440905" cy="4548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24316" y="2862859"/>
            <a:ext cx="299910" cy="3342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97924" y="2792374"/>
            <a:ext cx="8646375" cy="4624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97089" y="3327679"/>
            <a:ext cx="996530" cy="4599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127719" y="3480714"/>
            <a:ext cx="188810" cy="2580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92184" y="3613429"/>
            <a:ext cx="164680" cy="16658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91514" y="5021567"/>
            <a:ext cx="292315" cy="3723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30909" y="5021567"/>
            <a:ext cx="165950" cy="442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86179" y="5007597"/>
            <a:ext cx="440270" cy="4383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793214" y="4987277"/>
            <a:ext cx="3845140" cy="4644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195186" y="5136984"/>
            <a:ext cx="327240" cy="4351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86957" y="5136984"/>
            <a:ext cx="603478" cy="35327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054418" y="5150319"/>
            <a:ext cx="299910" cy="3342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24407" y="5848426"/>
            <a:ext cx="240245" cy="37740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32687" y="5848426"/>
            <a:ext cx="165950" cy="442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87957" y="5834456"/>
            <a:ext cx="440270" cy="4383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794992" y="5814136"/>
            <a:ext cx="4931625" cy="4644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672427" y="5821756"/>
            <a:ext cx="592035" cy="45424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16852" y="933094"/>
            <a:ext cx="3728085" cy="661035"/>
          </a:xfrm>
          <a:custGeom>
            <a:avLst/>
            <a:gdLst/>
            <a:ahLst/>
            <a:cxnLst/>
            <a:rect l="l" t="t" r="r" b="b"/>
            <a:pathLst>
              <a:path w="3728085" h="661035">
                <a:moveTo>
                  <a:pt x="3727983" y="660971"/>
                </a:moveTo>
                <a:lnTo>
                  <a:pt x="0" y="660971"/>
                </a:lnTo>
                <a:lnTo>
                  <a:pt x="0" y="0"/>
                </a:lnTo>
                <a:lnTo>
                  <a:pt x="3727983" y="0"/>
                </a:lnTo>
                <a:lnTo>
                  <a:pt x="3727983" y="38100"/>
                </a:lnTo>
                <a:lnTo>
                  <a:pt x="76200" y="38100"/>
                </a:lnTo>
                <a:lnTo>
                  <a:pt x="38100" y="76200"/>
                </a:lnTo>
                <a:lnTo>
                  <a:pt x="76200" y="76200"/>
                </a:lnTo>
                <a:lnTo>
                  <a:pt x="76200" y="584771"/>
                </a:lnTo>
                <a:lnTo>
                  <a:pt x="38100" y="584771"/>
                </a:lnTo>
                <a:lnTo>
                  <a:pt x="76200" y="622871"/>
                </a:lnTo>
                <a:lnTo>
                  <a:pt x="3727983" y="622871"/>
                </a:lnTo>
                <a:lnTo>
                  <a:pt x="3727983" y="660971"/>
                </a:lnTo>
                <a:close/>
              </a:path>
              <a:path w="3728085" h="661035">
                <a:moveTo>
                  <a:pt x="76200" y="76200"/>
                </a:moveTo>
                <a:lnTo>
                  <a:pt x="38100" y="76200"/>
                </a:lnTo>
                <a:lnTo>
                  <a:pt x="76200" y="38100"/>
                </a:lnTo>
                <a:lnTo>
                  <a:pt x="76200" y="76200"/>
                </a:lnTo>
                <a:close/>
              </a:path>
              <a:path w="3728085" h="661035">
                <a:moveTo>
                  <a:pt x="3651783" y="76200"/>
                </a:moveTo>
                <a:lnTo>
                  <a:pt x="76200" y="76200"/>
                </a:lnTo>
                <a:lnTo>
                  <a:pt x="76200" y="38100"/>
                </a:lnTo>
                <a:lnTo>
                  <a:pt x="3651783" y="38100"/>
                </a:lnTo>
                <a:lnTo>
                  <a:pt x="3651783" y="76200"/>
                </a:lnTo>
                <a:close/>
              </a:path>
              <a:path w="3728085" h="661035">
                <a:moveTo>
                  <a:pt x="3651783" y="622871"/>
                </a:moveTo>
                <a:lnTo>
                  <a:pt x="3651783" y="38100"/>
                </a:lnTo>
                <a:lnTo>
                  <a:pt x="3689883" y="76200"/>
                </a:lnTo>
                <a:lnTo>
                  <a:pt x="3727983" y="76200"/>
                </a:lnTo>
                <a:lnTo>
                  <a:pt x="3727983" y="584771"/>
                </a:lnTo>
                <a:lnTo>
                  <a:pt x="3689883" y="584771"/>
                </a:lnTo>
                <a:lnTo>
                  <a:pt x="3651783" y="622871"/>
                </a:lnTo>
                <a:close/>
              </a:path>
              <a:path w="3728085" h="661035">
                <a:moveTo>
                  <a:pt x="3727983" y="76200"/>
                </a:moveTo>
                <a:lnTo>
                  <a:pt x="3689883" y="76200"/>
                </a:lnTo>
                <a:lnTo>
                  <a:pt x="3651783" y="38100"/>
                </a:lnTo>
                <a:lnTo>
                  <a:pt x="3727983" y="38100"/>
                </a:lnTo>
                <a:lnTo>
                  <a:pt x="3727983" y="76200"/>
                </a:lnTo>
                <a:close/>
              </a:path>
              <a:path w="3728085" h="661035">
                <a:moveTo>
                  <a:pt x="76200" y="622871"/>
                </a:moveTo>
                <a:lnTo>
                  <a:pt x="38100" y="584771"/>
                </a:lnTo>
                <a:lnTo>
                  <a:pt x="76200" y="584771"/>
                </a:lnTo>
                <a:lnTo>
                  <a:pt x="76200" y="622871"/>
                </a:lnTo>
                <a:close/>
              </a:path>
              <a:path w="3728085" h="661035">
                <a:moveTo>
                  <a:pt x="3651783" y="622871"/>
                </a:moveTo>
                <a:lnTo>
                  <a:pt x="76200" y="622871"/>
                </a:lnTo>
                <a:lnTo>
                  <a:pt x="76200" y="584771"/>
                </a:lnTo>
                <a:lnTo>
                  <a:pt x="3651783" y="584771"/>
                </a:lnTo>
                <a:lnTo>
                  <a:pt x="3651783" y="622871"/>
                </a:lnTo>
                <a:close/>
              </a:path>
              <a:path w="3728085" h="661035">
                <a:moveTo>
                  <a:pt x="3727983" y="622871"/>
                </a:moveTo>
                <a:lnTo>
                  <a:pt x="3651783" y="622871"/>
                </a:lnTo>
                <a:lnTo>
                  <a:pt x="3689883" y="584771"/>
                </a:lnTo>
                <a:lnTo>
                  <a:pt x="3727983" y="584771"/>
                </a:lnTo>
                <a:lnTo>
                  <a:pt x="3727983" y="622871"/>
                </a:lnTo>
                <a:close/>
              </a:path>
            </a:pathLst>
          </a:custGeom>
          <a:solidFill>
            <a:srgbClr val="0000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38580" y="1082078"/>
            <a:ext cx="270090" cy="37740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82344" y="1054938"/>
            <a:ext cx="2482354" cy="46233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542788" y="928665"/>
            <a:ext cx="3959225" cy="1524635"/>
          </a:xfrm>
          <a:custGeom>
            <a:avLst/>
            <a:gdLst/>
            <a:ahLst/>
            <a:cxnLst/>
            <a:rect l="l" t="t" r="r" b="b"/>
            <a:pathLst>
              <a:path w="3959225" h="1524635">
                <a:moveTo>
                  <a:pt x="3951886" y="726398"/>
                </a:moveTo>
                <a:lnTo>
                  <a:pt x="281939" y="726398"/>
                </a:lnTo>
                <a:lnTo>
                  <a:pt x="324612" y="500846"/>
                </a:lnTo>
                <a:lnTo>
                  <a:pt x="396239" y="124418"/>
                </a:lnTo>
                <a:lnTo>
                  <a:pt x="412836" y="77947"/>
                </a:lnTo>
                <a:lnTo>
                  <a:pt x="441952" y="40426"/>
                </a:lnTo>
                <a:lnTo>
                  <a:pt x="480600" y="13797"/>
                </a:lnTo>
                <a:lnTo>
                  <a:pt x="525794" y="0"/>
                </a:lnTo>
                <a:lnTo>
                  <a:pt x="574548" y="974"/>
                </a:lnTo>
                <a:lnTo>
                  <a:pt x="3835908" y="619718"/>
                </a:lnTo>
                <a:lnTo>
                  <a:pt x="3881818" y="636462"/>
                </a:lnTo>
                <a:lnTo>
                  <a:pt x="3918978" y="665733"/>
                </a:lnTo>
                <a:lnTo>
                  <a:pt x="3945376" y="704614"/>
                </a:lnTo>
                <a:lnTo>
                  <a:pt x="3951886" y="726398"/>
                </a:lnTo>
                <a:close/>
              </a:path>
              <a:path w="3959225" h="1524635">
                <a:moveTo>
                  <a:pt x="0" y="1305518"/>
                </a:moveTo>
                <a:lnTo>
                  <a:pt x="847344" y="988526"/>
                </a:lnTo>
                <a:lnTo>
                  <a:pt x="403860" y="904706"/>
                </a:lnTo>
                <a:lnTo>
                  <a:pt x="357742" y="888172"/>
                </a:lnTo>
                <a:lnTo>
                  <a:pt x="320474" y="859065"/>
                </a:lnTo>
                <a:lnTo>
                  <a:pt x="294067" y="820349"/>
                </a:lnTo>
                <a:lnTo>
                  <a:pt x="280531" y="774990"/>
                </a:lnTo>
                <a:lnTo>
                  <a:pt x="281876" y="725953"/>
                </a:lnTo>
                <a:lnTo>
                  <a:pt x="281939" y="726398"/>
                </a:lnTo>
                <a:lnTo>
                  <a:pt x="3951886" y="726398"/>
                </a:lnTo>
                <a:lnTo>
                  <a:pt x="3958997" y="750192"/>
                </a:lnTo>
                <a:lnTo>
                  <a:pt x="3957828" y="799550"/>
                </a:lnTo>
                <a:lnTo>
                  <a:pt x="3889679" y="1157690"/>
                </a:lnTo>
                <a:lnTo>
                  <a:pt x="1737360" y="1157690"/>
                </a:lnTo>
                <a:lnTo>
                  <a:pt x="0" y="1305518"/>
                </a:lnTo>
                <a:close/>
              </a:path>
              <a:path w="3959225" h="1524635">
                <a:moveTo>
                  <a:pt x="3712985" y="1524637"/>
                </a:moveTo>
                <a:lnTo>
                  <a:pt x="3663695" y="1523450"/>
                </a:lnTo>
                <a:lnTo>
                  <a:pt x="1737360" y="1157690"/>
                </a:lnTo>
                <a:lnTo>
                  <a:pt x="3889679" y="1157690"/>
                </a:lnTo>
                <a:lnTo>
                  <a:pt x="3843286" y="1401111"/>
                </a:lnTo>
                <a:lnTo>
                  <a:pt x="3843528" y="1401530"/>
                </a:lnTo>
                <a:lnTo>
                  <a:pt x="3826711" y="1447458"/>
                </a:lnTo>
                <a:lnTo>
                  <a:pt x="3797406" y="1484628"/>
                </a:lnTo>
                <a:lnTo>
                  <a:pt x="3758527" y="1511025"/>
                </a:lnTo>
                <a:lnTo>
                  <a:pt x="3712985" y="15246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497309" y="921346"/>
            <a:ext cx="4012565" cy="1536700"/>
          </a:xfrm>
          <a:custGeom>
            <a:avLst/>
            <a:gdLst/>
            <a:ahLst/>
            <a:cxnLst/>
            <a:rect l="l" t="t" r="r" b="b"/>
            <a:pathLst>
              <a:path w="4012565" h="1536700">
                <a:moveTo>
                  <a:pt x="3890137" y="622299"/>
                </a:moveTo>
                <a:lnTo>
                  <a:pt x="3879748" y="622299"/>
                </a:lnTo>
                <a:lnTo>
                  <a:pt x="619429" y="12699"/>
                </a:lnTo>
                <a:lnTo>
                  <a:pt x="529056" y="12699"/>
                </a:lnTo>
                <a:lnTo>
                  <a:pt x="536181" y="0"/>
                </a:lnTo>
                <a:lnTo>
                  <a:pt x="621715" y="0"/>
                </a:lnTo>
                <a:lnTo>
                  <a:pt x="3882186" y="609599"/>
                </a:lnTo>
                <a:lnTo>
                  <a:pt x="3890137" y="622299"/>
                </a:lnTo>
                <a:close/>
              </a:path>
              <a:path w="4012565" h="1536700">
                <a:moveTo>
                  <a:pt x="527519" y="25399"/>
                </a:moveTo>
                <a:lnTo>
                  <a:pt x="502221" y="25399"/>
                </a:lnTo>
                <a:lnTo>
                  <a:pt x="508647" y="12699"/>
                </a:lnTo>
                <a:lnTo>
                  <a:pt x="534212" y="12699"/>
                </a:lnTo>
                <a:lnTo>
                  <a:pt x="527519" y="25399"/>
                </a:lnTo>
                <a:close/>
              </a:path>
              <a:path w="4012565" h="1536700">
                <a:moveTo>
                  <a:pt x="509244" y="38099"/>
                </a:moveTo>
                <a:lnTo>
                  <a:pt x="484225" y="38099"/>
                </a:lnTo>
                <a:lnTo>
                  <a:pt x="489991" y="25399"/>
                </a:lnTo>
                <a:lnTo>
                  <a:pt x="515416" y="25399"/>
                </a:lnTo>
                <a:lnTo>
                  <a:pt x="509244" y="38099"/>
                </a:lnTo>
                <a:close/>
              </a:path>
              <a:path w="4012565" h="1536700">
                <a:moveTo>
                  <a:pt x="492683" y="50799"/>
                </a:moveTo>
                <a:lnTo>
                  <a:pt x="473405" y="50799"/>
                </a:lnTo>
                <a:lnTo>
                  <a:pt x="478688" y="38099"/>
                </a:lnTo>
                <a:lnTo>
                  <a:pt x="498233" y="38099"/>
                </a:lnTo>
                <a:lnTo>
                  <a:pt x="492683" y="50799"/>
                </a:lnTo>
                <a:close/>
              </a:path>
              <a:path w="4012565" h="1536700">
                <a:moveTo>
                  <a:pt x="478116" y="63499"/>
                </a:moveTo>
                <a:lnTo>
                  <a:pt x="463638" y="63499"/>
                </a:lnTo>
                <a:lnTo>
                  <a:pt x="468375" y="50799"/>
                </a:lnTo>
                <a:lnTo>
                  <a:pt x="482942" y="50799"/>
                </a:lnTo>
                <a:lnTo>
                  <a:pt x="478116" y="63499"/>
                </a:lnTo>
                <a:close/>
              </a:path>
              <a:path w="4012565" h="1536700">
                <a:moveTo>
                  <a:pt x="469658" y="76199"/>
                </a:moveTo>
                <a:lnTo>
                  <a:pt x="455015" y="76199"/>
                </a:lnTo>
                <a:lnTo>
                  <a:pt x="459181" y="63499"/>
                </a:lnTo>
                <a:lnTo>
                  <a:pt x="473938" y="63499"/>
                </a:lnTo>
                <a:lnTo>
                  <a:pt x="469658" y="76199"/>
                </a:lnTo>
                <a:close/>
              </a:path>
              <a:path w="4012565" h="1536700">
                <a:moveTo>
                  <a:pt x="462305" y="88899"/>
                </a:moveTo>
                <a:lnTo>
                  <a:pt x="447649" y="88899"/>
                </a:lnTo>
                <a:lnTo>
                  <a:pt x="451167" y="76199"/>
                </a:lnTo>
                <a:lnTo>
                  <a:pt x="466001" y="76199"/>
                </a:lnTo>
                <a:lnTo>
                  <a:pt x="462305" y="88899"/>
                </a:lnTo>
                <a:close/>
              </a:path>
              <a:path w="4012565" h="1536700">
                <a:moveTo>
                  <a:pt x="456145" y="101599"/>
                </a:moveTo>
                <a:lnTo>
                  <a:pt x="441617" y="101599"/>
                </a:lnTo>
                <a:lnTo>
                  <a:pt x="444461" y="88899"/>
                </a:lnTo>
                <a:lnTo>
                  <a:pt x="459206" y="88899"/>
                </a:lnTo>
                <a:lnTo>
                  <a:pt x="456145" y="101599"/>
                </a:lnTo>
                <a:close/>
              </a:path>
              <a:path w="4012565" h="1536700">
                <a:moveTo>
                  <a:pt x="332346" y="736599"/>
                </a:moveTo>
                <a:lnTo>
                  <a:pt x="319798" y="736599"/>
                </a:lnTo>
                <a:lnTo>
                  <a:pt x="321119" y="723899"/>
                </a:lnTo>
                <a:lnTo>
                  <a:pt x="435305" y="126999"/>
                </a:lnTo>
                <a:lnTo>
                  <a:pt x="437019" y="114299"/>
                </a:lnTo>
                <a:lnTo>
                  <a:pt x="439127" y="101599"/>
                </a:lnTo>
                <a:lnTo>
                  <a:pt x="453644" y="101599"/>
                </a:lnTo>
                <a:lnTo>
                  <a:pt x="451256" y="114299"/>
                </a:lnTo>
                <a:lnTo>
                  <a:pt x="449402" y="114299"/>
                </a:lnTo>
                <a:lnTo>
                  <a:pt x="447725" y="126999"/>
                </a:lnTo>
                <a:lnTo>
                  <a:pt x="333603" y="723899"/>
                </a:lnTo>
                <a:lnTo>
                  <a:pt x="332346" y="736599"/>
                </a:lnTo>
                <a:close/>
              </a:path>
              <a:path w="4012565" h="1536700">
                <a:moveTo>
                  <a:pt x="3887304" y="634999"/>
                </a:moveTo>
                <a:lnTo>
                  <a:pt x="3879596" y="622299"/>
                </a:lnTo>
                <a:lnTo>
                  <a:pt x="3886987" y="622299"/>
                </a:lnTo>
                <a:lnTo>
                  <a:pt x="3887304" y="634999"/>
                </a:lnTo>
                <a:close/>
              </a:path>
              <a:path w="4012565" h="1536700">
                <a:moveTo>
                  <a:pt x="3927398" y="634999"/>
                </a:moveTo>
                <a:lnTo>
                  <a:pt x="3894518" y="634999"/>
                </a:lnTo>
                <a:lnTo>
                  <a:pt x="3886987" y="622299"/>
                </a:lnTo>
                <a:lnTo>
                  <a:pt x="3920363" y="622299"/>
                </a:lnTo>
                <a:lnTo>
                  <a:pt x="3927398" y="634999"/>
                </a:lnTo>
                <a:close/>
              </a:path>
              <a:path w="4012565" h="1536700">
                <a:moveTo>
                  <a:pt x="3947160" y="647699"/>
                </a:moveTo>
                <a:lnTo>
                  <a:pt x="3921569" y="647699"/>
                </a:lnTo>
                <a:lnTo>
                  <a:pt x="3914813" y="634999"/>
                </a:lnTo>
                <a:lnTo>
                  <a:pt x="3940810" y="634999"/>
                </a:lnTo>
                <a:lnTo>
                  <a:pt x="3947160" y="647699"/>
                </a:lnTo>
                <a:close/>
              </a:path>
              <a:path w="4012565" h="1536700">
                <a:moveTo>
                  <a:pt x="3964698" y="660399"/>
                </a:moveTo>
                <a:lnTo>
                  <a:pt x="3945343" y="660399"/>
                </a:lnTo>
                <a:lnTo>
                  <a:pt x="3939489" y="647699"/>
                </a:lnTo>
                <a:lnTo>
                  <a:pt x="3959110" y="647699"/>
                </a:lnTo>
                <a:lnTo>
                  <a:pt x="3964698" y="660399"/>
                </a:lnTo>
                <a:close/>
              </a:path>
              <a:path w="4012565" h="1536700">
                <a:moveTo>
                  <a:pt x="3975061" y="673099"/>
                </a:moveTo>
                <a:lnTo>
                  <a:pt x="3955859" y="673099"/>
                </a:lnTo>
                <a:lnTo>
                  <a:pt x="3950500" y="660399"/>
                </a:lnTo>
                <a:lnTo>
                  <a:pt x="3970019" y="660399"/>
                </a:lnTo>
                <a:lnTo>
                  <a:pt x="3975061" y="673099"/>
                </a:lnTo>
                <a:close/>
              </a:path>
              <a:path w="4012565" h="1536700">
                <a:moveTo>
                  <a:pt x="3984269" y="685799"/>
                </a:moveTo>
                <a:lnTo>
                  <a:pt x="3969766" y="685799"/>
                </a:lnTo>
                <a:lnTo>
                  <a:pt x="3965193" y="673099"/>
                </a:lnTo>
                <a:lnTo>
                  <a:pt x="3979811" y="673099"/>
                </a:lnTo>
                <a:lnTo>
                  <a:pt x="3984269" y="685799"/>
                </a:lnTo>
                <a:close/>
              </a:path>
              <a:path w="4012565" h="1536700">
                <a:moveTo>
                  <a:pt x="3992283" y="698499"/>
                </a:moveTo>
                <a:lnTo>
                  <a:pt x="3977690" y="698499"/>
                </a:lnTo>
                <a:lnTo>
                  <a:pt x="3973690" y="685799"/>
                </a:lnTo>
                <a:lnTo>
                  <a:pt x="3988435" y="685799"/>
                </a:lnTo>
                <a:lnTo>
                  <a:pt x="3992283" y="698499"/>
                </a:lnTo>
                <a:close/>
              </a:path>
              <a:path w="4012565" h="1536700">
                <a:moveTo>
                  <a:pt x="3999014" y="711199"/>
                </a:moveTo>
                <a:lnTo>
                  <a:pt x="3984472" y="711199"/>
                </a:lnTo>
                <a:lnTo>
                  <a:pt x="3981081" y="698499"/>
                </a:lnTo>
                <a:lnTo>
                  <a:pt x="3995813" y="698499"/>
                </a:lnTo>
                <a:lnTo>
                  <a:pt x="3999014" y="711199"/>
                </a:lnTo>
                <a:close/>
              </a:path>
              <a:path w="4012565" h="1536700">
                <a:moveTo>
                  <a:pt x="4004424" y="723899"/>
                </a:moveTo>
                <a:lnTo>
                  <a:pt x="3990047" y="723899"/>
                </a:lnTo>
                <a:lnTo>
                  <a:pt x="3987291" y="711199"/>
                </a:lnTo>
                <a:lnTo>
                  <a:pt x="4001884" y="711199"/>
                </a:lnTo>
                <a:lnTo>
                  <a:pt x="4004424" y="723899"/>
                </a:lnTo>
                <a:close/>
              </a:path>
              <a:path w="4012565" h="1536700">
                <a:moveTo>
                  <a:pt x="4009885" y="749299"/>
                </a:moveTo>
                <a:lnTo>
                  <a:pt x="3997375" y="749299"/>
                </a:lnTo>
                <a:lnTo>
                  <a:pt x="3995978" y="736599"/>
                </a:lnTo>
                <a:lnTo>
                  <a:pt x="3994378" y="736599"/>
                </a:lnTo>
                <a:lnTo>
                  <a:pt x="3992283" y="723899"/>
                </a:lnTo>
                <a:lnTo>
                  <a:pt x="4006596" y="723899"/>
                </a:lnTo>
                <a:lnTo>
                  <a:pt x="4008424" y="736599"/>
                </a:lnTo>
                <a:lnTo>
                  <a:pt x="4009885" y="749299"/>
                </a:lnTo>
                <a:close/>
              </a:path>
              <a:path w="4012565" h="1536700">
                <a:moveTo>
                  <a:pt x="331012" y="761999"/>
                </a:moveTo>
                <a:lnTo>
                  <a:pt x="318312" y="761999"/>
                </a:lnTo>
                <a:lnTo>
                  <a:pt x="318401" y="749299"/>
                </a:lnTo>
                <a:lnTo>
                  <a:pt x="318884" y="736599"/>
                </a:lnTo>
                <a:lnTo>
                  <a:pt x="331558" y="736599"/>
                </a:lnTo>
                <a:lnTo>
                  <a:pt x="331088" y="749299"/>
                </a:lnTo>
                <a:lnTo>
                  <a:pt x="331012" y="761999"/>
                </a:lnTo>
                <a:close/>
              </a:path>
              <a:path w="4012565" h="1536700">
                <a:moveTo>
                  <a:pt x="331533" y="749299"/>
                </a:moveTo>
                <a:lnTo>
                  <a:pt x="331558" y="736599"/>
                </a:lnTo>
                <a:lnTo>
                  <a:pt x="332397" y="736599"/>
                </a:lnTo>
                <a:lnTo>
                  <a:pt x="331533" y="749299"/>
                </a:lnTo>
                <a:close/>
              </a:path>
              <a:path w="4012565" h="1536700">
                <a:moveTo>
                  <a:pt x="4011980" y="774699"/>
                </a:moveTo>
                <a:lnTo>
                  <a:pt x="3999280" y="774699"/>
                </a:lnTo>
                <a:lnTo>
                  <a:pt x="3998988" y="761999"/>
                </a:lnTo>
                <a:lnTo>
                  <a:pt x="3998328" y="749299"/>
                </a:lnTo>
                <a:lnTo>
                  <a:pt x="4010964" y="749299"/>
                </a:lnTo>
                <a:lnTo>
                  <a:pt x="4011663" y="761999"/>
                </a:lnTo>
                <a:lnTo>
                  <a:pt x="4011980" y="774699"/>
                </a:lnTo>
                <a:close/>
              </a:path>
              <a:path w="4012565" h="1536700">
                <a:moveTo>
                  <a:pt x="334314" y="787399"/>
                </a:moveTo>
                <a:lnTo>
                  <a:pt x="320408" y="787399"/>
                </a:lnTo>
                <a:lnTo>
                  <a:pt x="319328" y="774699"/>
                </a:lnTo>
                <a:lnTo>
                  <a:pt x="318630" y="761999"/>
                </a:lnTo>
                <a:lnTo>
                  <a:pt x="331292" y="761999"/>
                </a:lnTo>
                <a:lnTo>
                  <a:pt x="331965" y="774699"/>
                </a:lnTo>
                <a:lnTo>
                  <a:pt x="332917" y="774699"/>
                </a:lnTo>
                <a:lnTo>
                  <a:pt x="334314" y="787399"/>
                </a:lnTo>
                <a:close/>
              </a:path>
              <a:path w="4012565" h="1536700">
                <a:moveTo>
                  <a:pt x="4011409" y="787399"/>
                </a:moveTo>
                <a:lnTo>
                  <a:pt x="3998734" y="787399"/>
                </a:lnTo>
                <a:lnTo>
                  <a:pt x="3999204" y="774699"/>
                </a:lnTo>
                <a:lnTo>
                  <a:pt x="4011891" y="774699"/>
                </a:lnTo>
                <a:lnTo>
                  <a:pt x="4011409" y="787399"/>
                </a:lnTo>
                <a:close/>
              </a:path>
              <a:path w="4012565" h="1536700">
                <a:moveTo>
                  <a:pt x="338010" y="800099"/>
                </a:moveTo>
                <a:lnTo>
                  <a:pt x="323697" y="800099"/>
                </a:lnTo>
                <a:lnTo>
                  <a:pt x="321868" y="787399"/>
                </a:lnTo>
                <a:lnTo>
                  <a:pt x="335927" y="787399"/>
                </a:lnTo>
                <a:lnTo>
                  <a:pt x="338010" y="800099"/>
                </a:lnTo>
                <a:close/>
              </a:path>
              <a:path w="4012565" h="1536700">
                <a:moveTo>
                  <a:pt x="3894988" y="1409699"/>
                </a:moveTo>
                <a:lnTo>
                  <a:pt x="3880904" y="1409699"/>
                </a:lnTo>
                <a:lnTo>
                  <a:pt x="3882567" y="1396999"/>
                </a:lnTo>
                <a:lnTo>
                  <a:pt x="3996702" y="800099"/>
                </a:lnTo>
                <a:lnTo>
                  <a:pt x="3997947" y="787399"/>
                </a:lnTo>
                <a:lnTo>
                  <a:pt x="4010507" y="787399"/>
                </a:lnTo>
                <a:lnTo>
                  <a:pt x="4009186" y="800099"/>
                </a:lnTo>
                <a:lnTo>
                  <a:pt x="3894988" y="1409699"/>
                </a:lnTo>
                <a:close/>
              </a:path>
              <a:path w="4012565" h="1536700">
                <a:moveTo>
                  <a:pt x="340347" y="812799"/>
                </a:moveTo>
                <a:lnTo>
                  <a:pt x="328409" y="812799"/>
                </a:lnTo>
                <a:lnTo>
                  <a:pt x="325882" y="800099"/>
                </a:lnTo>
                <a:lnTo>
                  <a:pt x="337921" y="800099"/>
                </a:lnTo>
                <a:lnTo>
                  <a:pt x="340347" y="812799"/>
                </a:lnTo>
                <a:close/>
              </a:path>
              <a:path w="4012565" h="1536700">
                <a:moveTo>
                  <a:pt x="352767" y="838199"/>
                </a:moveTo>
                <a:lnTo>
                  <a:pt x="338010" y="838199"/>
                </a:lnTo>
                <a:lnTo>
                  <a:pt x="334479" y="825499"/>
                </a:lnTo>
                <a:lnTo>
                  <a:pt x="331279" y="812799"/>
                </a:lnTo>
                <a:lnTo>
                  <a:pt x="342887" y="812799"/>
                </a:lnTo>
                <a:lnTo>
                  <a:pt x="345960" y="825499"/>
                </a:lnTo>
                <a:lnTo>
                  <a:pt x="349072" y="825499"/>
                </a:lnTo>
                <a:lnTo>
                  <a:pt x="352767" y="838199"/>
                </a:lnTo>
                <a:close/>
              </a:path>
              <a:path w="4012565" h="1536700">
                <a:moveTo>
                  <a:pt x="365099" y="850899"/>
                </a:moveTo>
                <a:lnTo>
                  <a:pt x="346024" y="850899"/>
                </a:lnTo>
                <a:lnTo>
                  <a:pt x="341858" y="838199"/>
                </a:lnTo>
                <a:lnTo>
                  <a:pt x="360527" y="838199"/>
                </a:lnTo>
                <a:lnTo>
                  <a:pt x="365099" y="850899"/>
                </a:lnTo>
                <a:close/>
              </a:path>
              <a:path w="4012565" h="1536700">
                <a:moveTo>
                  <a:pt x="374650" y="863599"/>
                </a:moveTo>
                <a:lnTo>
                  <a:pt x="355231" y="863599"/>
                </a:lnTo>
                <a:lnTo>
                  <a:pt x="350481" y="850899"/>
                </a:lnTo>
                <a:lnTo>
                  <a:pt x="369544" y="850899"/>
                </a:lnTo>
                <a:lnTo>
                  <a:pt x="374650" y="863599"/>
                </a:lnTo>
                <a:close/>
              </a:path>
              <a:path w="4012565" h="1536700">
                <a:moveTo>
                  <a:pt x="390804" y="876299"/>
                </a:moveTo>
                <a:lnTo>
                  <a:pt x="371182" y="876299"/>
                </a:lnTo>
                <a:lnTo>
                  <a:pt x="365594" y="863599"/>
                </a:lnTo>
                <a:lnTo>
                  <a:pt x="384949" y="863599"/>
                </a:lnTo>
                <a:lnTo>
                  <a:pt x="390804" y="876299"/>
                </a:lnTo>
                <a:close/>
              </a:path>
              <a:path w="4012565" h="1536700">
                <a:moveTo>
                  <a:pt x="409003" y="888999"/>
                </a:moveTo>
                <a:lnTo>
                  <a:pt x="383133" y="888999"/>
                </a:lnTo>
                <a:lnTo>
                  <a:pt x="377037" y="876299"/>
                </a:lnTo>
                <a:lnTo>
                  <a:pt x="402450" y="876299"/>
                </a:lnTo>
                <a:lnTo>
                  <a:pt x="409003" y="888999"/>
                </a:lnTo>
                <a:close/>
              </a:path>
              <a:path w="4012565" h="1536700">
                <a:moveTo>
                  <a:pt x="436079" y="901699"/>
                </a:moveTo>
                <a:lnTo>
                  <a:pt x="402894" y="901699"/>
                </a:lnTo>
                <a:lnTo>
                  <a:pt x="396074" y="888999"/>
                </a:lnTo>
                <a:lnTo>
                  <a:pt x="428726" y="888999"/>
                </a:lnTo>
                <a:lnTo>
                  <a:pt x="436079" y="901699"/>
                </a:lnTo>
                <a:close/>
              </a:path>
              <a:path w="4012565" h="1536700">
                <a:moveTo>
                  <a:pt x="867696" y="986556"/>
                </a:moveTo>
                <a:lnTo>
                  <a:pt x="448106" y="914399"/>
                </a:lnTo>
                <a:lnTo>
                  <a:pt x="432308" y="914399"/>
                </a:lnTo>
                <a:lnTo>
                  <a:pt x="424649" y="901699"/>
                </a:lnTo>
                <a:lnTo>
                  <a:pt x="450545" y="901699"/>
                </a:lnTo>
                <a:lnTo>
                  <a:pt x="876667" y="983100"/>
                </a:lnTo>
                <a:lnTo>
                  <a:pt x="867696" y="986556"/>
                </a:lnTo>
                <a:close/>
              </a:path>
              <a:path w="4012565" h="1536700">
                <a:moveTo>
                  <a:pt x="890816" y="985803"/>
                </a:moveTo>
                <a:lnTo>
                  <a:pt x="876667" y="983100"/>
                </a:lnTo>
                <a:lnTo>
                  <a:pt x="890168" y="977899"/>
                </a:lnTo>
                <a:lnTo>
                  <a:pt x="890816" y="985803"/>
                </a:lnTo>
                <a:close/>
              </a:path>
              <a:path w="4012565" h="1536700">
                <a:moveTo>
                  <a:pt x="891209" y="990599"/>
                </a:moveTo>
                <a:lnTo>
                  <a:pt x="867696" y="986556"/>
                </a:lnTo>
                <a:lnTo>
                  <a:pt x="876667" y="983100"/>
                </a:lnTo>
                <a:lnTo>
                  <a:pt x="890816" y="985803"/>
                </a:lnTo>
                <a:lnTo>
                  <a:pt x="891209" y="990599"/>
                </a:lnTo>
                <a:close/>
              </a:path>
              <a:path w="4012565" h="1536700">
                <a:moveTo>
                  <a:pt x="915924" y="990599"/>
                </a:moveTo>
                <a:lnTo>
                  <a:pt x="891209" y="990599"/>
                </a:lnTo>
                <a:lnTo>
                  <a:pt x="890816" y="985803"/>
                </a:lnTo>
                <a:lnTo>
                  <a:pt x="915924" y="990599"/>
                </a:lnTo>
                <a:close/>
              </a:path>
              <a:path w="4012565" h="1536700">
                <a:moveTo>
                  <a:pt x="71440" y="1293280"/>
                </a:moveTo>
                <a:lnTo>
                  <a:pt x="867696" y="986556"/>
                </a:lnTo>
                <a:lnTo>
                  <a:pt x="891209" y="990599"/>
                </a:lnTo>
                <a:lnTo>
                  <a:pt x="915924" y="990599"/>
                </a:lnTo>
                <a:lnTo>
                  <a:pt x="93109" y="1291538"/>
                </a:lnTo>
                <a:lnTo>
                  <a:pt x="71440" y="1293280"/>
                </a:lnTo>
                <a:close/>
              </a:path>
              <a:path w="4012565" h="1536700">
                <a:moveTo>
                  <a:pt x="148605" y="1308099"/>
                </a:moveTo>
                <a:lnTo>
                  <a:pt x="47828" y="1308099"/>
                </a:lnTo>
                <a:lnTo>
                  <a:pt x="93109" y="1291538"/>
                </a:lnTo>
                <a:lnTo>
                  <a:pt x="1783067" y="1155699"/>
                </a:lnTo>
                <a:lnTo>
                  <a:pt x="1849543" y="1168399"/>
                </a:lnTo>
                <a:lnTo>
                  <a:pt x="1781556" y="1168399"/>
                </a:lnTo>
                <a:lnTo>
                  <a:pt x="1782085" y="1168501"/>
                </a:lnTo>
                <a:lnTo>
                  <a:pt x="148605" y="1308099"/>
                </a:lnTo>
                <a:close/>
              </a:path>
              <a:path w="4012565" h="1536700">
                <a:moveTo>
                  <a:pt x="1782085" y="1168501"/>
                </a:moveTo>
                <a:lnTo>
                  <a:pt x="1781556" y="1168399"/>
                </a:lnTo>
                <a:lnTo>
                  <a:pt x="1783270" y="1168399"/>
                </a:lnTo>
                <a:lnTo>
                  <a:pt x="1782085" y="1168501"/>
                </a:lnTo>
                <a:close/>
              </a:path>
              <a:path w="4012565" h="1536700">
                <a:moveTo>
                  <a:pt x="3764216" y="1536699"/>
                </a:moveTo>
                <a:lnTo>
                  <a:pt x="3708577" y="1536699"/>
                </a:lnTo>
                <a:lnTo>
                  <a:pt x="1782085" y="1168501"/>
                </a:lnTo>
                <a:lnTo>
                  <a:pt x="1783270" y="1168399"/>
                </a:lnTo>
                <a:lnTo>
                  <a:pt x="1849543" y="1168399"/>
                </a:lnTo>
                <a:lnTo>
                  <a:pt x="3710863" y="1523999"/>
                </a:lnTo>
                <a:lnTo>
                  <a:pt x="3771861" y="1523999"/>
                </a:lnTo>
                <a:lnTo>
                  <a:pt x="3764216" y="1536699"/>
                </a:lnTo>
                <a:close/>
              </a:path>
              <a:path w="4012565" h="1536700">
                <a:moveTo>
                  <a:pt x="47828" y="1308099"/>
                </a:moveTo>
                <a:lnTo>
                  <a:pt x="46681" y="1302817"/>
                </a:lnTo>
                <a:lnTo>
                  <a:pt x="71440" y="1293280"/>
                </a:lnTo>
                <a:lnTo>
                  <a:pt x="93109" y="1291538"/>
                </a:lnTo>
                <a:lnTo>
                  <a:pt x="47828" y="1308099"/>
                </a:lnTo>
                <a:close/>
              </a:path>
              <a:path w="4012565" h="1536700">
                <a:moveTo>
                  <a:pt x="46681" y="1302817"/>
                </a:moveTo>
                <a:lnTo>
                  <a:pt x="45072" y="1295399"/>
                </a:lnTo>
                <a:lnTo>
                  <a:pt x="71440" y="1293280"/>
                </a:lnTo>
                <a:lnTo>
                  <a:pt x="46681" y="1302817"/>
                </a:lnTo>
                <a:close/>
              </a:path>
              <a:path w="4012565" h="1536700">
                <a:moveTo>
                  <a:pt x="0" y="1320799"/>
                </a:moveTo>
                <a:lnTo>
                  <a:pt x="46681" y="1302817"/>
                </a:lnTo>
                <a:lnTo>
                  <a:pt x="47828" y="1308099"/>
                </a:lnTo>
                <a:lnTo>
                  <a:pt x="148605" y="1308099"/>
                </a:lnTo>
                <a:lnTo>
                  <a:pt x="0" y="1320799"/>
                </a:lnTo>
                <a:close/>
              </a:path>
              <a:path w="4012565" h="1536700">
                <a:moveTo>
                  <a:pt x="3891165" y="1422399"/>
                </a:moveTo>
                <a:lnTo>
                  <a:pt x="3876649" y="1422399"/>
                </a:lnTo>
                <a:lnTo>
                  <a:pt x="3879037" y="1409699"/>
                </a:lnTo>
                <a:lnTo>
                  <a:pt x="3893273" y="1409699"/>
                </a:lnTo>
                <a:lnTo>
                  <a:pt x="3891165" y="1422399"/>
                </a:lnTo>
                <a:close/>
              </a:path>
              <a:path w="4012565" h="1536700">
                <a:moveTo>
                  <a:pt x="3882643" y="1447799"/>
                </a:moveTo>
                <a:lnTo>
                  <a:pt x="3867835" y="1447799"/>
                </a:lnTo>
                <a:lnTo>
                  <a:pt x="3871214" y="1435099"/>
                </a:lnTo>
                <a:lnTo>
                  <a:pt x="3874020" y="1435099"/>
                </a:lnTo>
                <a:lnTo>
                  <a:pt x="3876751" y="1422399"/>
                </a:lnTo>
                <a:lnTo>
                  <a:pt x="3888676" y="1422399"/>
                </a:lnTo>
                <a:lnTo>
                  <a:pt x="3885831" y="1435099"/>
                </a:lnTo>
                <a:lnTo>
                  <a:pt x="3882643" y="1447799"/>
                </a:lnTo>
                <a:close/>
              </a:path>
              <a:path w="4012565" h="1536700">
                <a:moveTo>
                  <a:pt x="3875278" y="1460499"/>
                </a:moveTo>
                <a:lnTo>
                  <a:pt x="3860457" y="1460499"/>
                </a:lnTo>
                <a:lnTo>
                  <a:pt x="3864457" y="1447799"/>
                </a:lnTo>
                <a:lnTo>
                  <a:pt x="3879126" y="1447799"/>
                </a:lnTo>
                <a:lnTo>
                  <a:pt x="3875278" y="1460499"/>
                </a:lnTo>
                <a:close/>
              </a:path>
              <a:path w="4012565" h="1536700">
                <a:moveTo>
                  <a:pt x="3866654" y="1473199"/>
                </a:moveTo>
                <a:lnTo>
                  <a:pt x="3847350" y="1473199"/>
                </a:lnTo>
                <a:lnTo>
                  <a:pt x="3852176" y="1460499"/>
                </a:lnTo>
                <a:lnTo>
                  <a:pt x="3871112" y="1460499"/>
                </a:lnTo>
                <a:lnTo>
                  <a:pt x="3866654" y="1473199"/>
                </a:lnTo>
                <a:close/>
              </a:path>
              <a:path w="4012565" h="1536700">
                <a:moveTo>
                  <a:pt x="3856901" y="1485899"/>
                </a:moveTo>
                <a:lnTo>
                  <a:pt x="3837381" y="1485899"/>
                </a:lnTo>
                <a:lnTo>
                  <a:pt x="3842702" y="1473199"/>
                </a:lnTo>
                <a:lnTo>
                  <a:pt x="3861917" y="1473199"/>
                </a:lnTo>
                <a:lnTo>
                  <a:pt x="3856901" y="1485899"/>
                </a:lnTo>
                <a:close/>
              </a:path>
              <a:path w="4012565" h="1536700">
                <a:moveTo>
                  <a:pt x="3840302" y="1498599"/>
                </a:moveTo>
                <a:lnTo>
                  <a:pt x="3820794" y="1498599"/>
                </a:lnTo>
                <a:lnTo>
                  <a:pt x="3826776" y="1485899"/>
                </a:lnTo>
                <a:lnTo>
                  <a:pt x="3846080" y="1485899"/>
                </a:lnTo>
                <a:lnTo>
                  <a:pt x="3840302" y="1498599"/>
                </a:lnTo>
                <a:close/>
              </a:path>
              <a:path w="4012565" h="1536700">
                <a:moveTo>
                  <a:pt x="3828072" y="1511299"/>
                </a:moveTo>
                <a:lnTo>
                  <a:pt x="3802507" y="1511299"/>
                </a:lnTo>
                <a:lnTo>
                  <a:pt x="3809034" y="1498599"/>
                </a:lnTo>
                <a:lnTo>
                  <a:pt x="3834295" y="1498599"/>
                </a:lnTo>
                <a:lnTo>
                  <a:pt x="3828072" y="1511299"/>
                </a:lnTo>
                <a:close/>
              </a:path>
              <a:path w="4012565" h="1536700">
                <a:moveTo>
                  <a:pt x="3801237" y="1523999"/>
                </a:moveTo>
                <a:lnTo>
                  <a:pt x="3761993" y="1523999"/>
                </a:lnTo>
                <a:lnTo>
                  <a:pt x="3769334" y="1511299"/>
                </a:lnTo>
                <a:lnTo>
                  <a:pt x="3808222" y="1511299"/>
                </a:lnTo>
                <a:lnTo>
                  <a:pt x="3801237" y="1523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004305" y="1037882"/>
            <a:ext cx="709041" cy="4648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625996" y="1158417"/>
            <a:ext cx="2468879" cy="80086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934493" y="1399578"/>
            <a:ext cx="2804020" cy="86379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1840" y="0"/>
            <a:ext cx="2058670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>
                <a:solidFill>
                  <a:srgbClr val="F1F1F1"/>
                </a:solidFill>
                <a:latin typeface="华文楷体"/>
                <a:cs typeface="华文楷体"/>
              </a:rPr>
              <a:t>高中物</a:t>
            </a:r>
            <a:r>
              <a:rPr dirty="0" sz="4000" spc="-10" b="1">
                <a:solidFill>
                  <a:srgbClr val="F1F1F1"/>
                </a:solidFill>
                <a:latin typeface="华文楷体"/>
                <a:cs typeface="华文楷体"/>
              </a:rPr>
              <a:t>理</a:t>
            </a:r>
            <a:endParaRPr sz="40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6306" y="1028903"/>
            <a:ext cx="4203700" cy="722630"/>
          </a:xfrm>
          <a:custGeom>
            <a:avLst/>
            <a:gdLst/>
            <a:ahLst/>
            <a:cxnLst/>
            <a:rect l="l" t="t" r="r" b="b"/>
            <a:pathLst>
              <a:path w="4203700" h="722630">
                <a:moveTo>
                  <a:pt x="4203700" y="722528"/>
                </a:moveTo>
                <a:lnTo>
                  <a:pt x="0" y="722528"/>
                </a:lnTo>
                <a:lnTo>
                  <a:pt x="0" y="0"/>
                </a:lnTo>
                <a:lnTo>
                  <a:pt x="4203700" y="0"/>
                </a:lnTo>
                <a:lnTo>
                  <a:pt x="4203700" y="38099"/>
                </a:lnTo>
                <a:lnTo>
                  <a:pt x="76199" y="38099"/>
                </a:lnTo>
                <a:lnTo>
                  <a:pt x="38099" y="76199"/>
                </a:lnTo>
                <a:lnTo>
                  <a:pt x="76199" y="76199"/>
                </a:lnTo>
                <a:lnTo>
                  <a:pt x="76199" y="646328"/>
                </a:lnTo>
                <a:lnTo>
                  <a:pt x="38099" y="646328"/>
                </a:lnTo>
                <a:lnTo>
                  <a:pt x="76199" y="684428"/>
                </a:lnTo>
                <a:lnTo>
                  <a:pt x="4203700" y="684428"/>
                </a:lnTo>
                <a:lnTo>
                  <a:pt x="4203700" y="722528"/>
                </a:lnTo>
                <a:close/>
              </a:path>
              <a:path w="4203700" h="722630">
                <a:moveTo>
                  <a:pt x="76199" y="76199"/>
                </a:moveTo>
                <a:lnTo>
                  <a:pt x="38099" y="76199"/>
                </a:lnTo>
                <a:lnTo>
                  <a:pt x="76199" y="38099"/>
                </a:lnTo>
                <a:lnTo>
                  <a:pt x="76199" y="76199"/>
                </a:lnTo>
                <a:close/>
              </a:path>
              <a:path w="4203700" h="722630">
                <a:moveTo>
                  <a:pt x="4127500" y="76199"/>
                </a:moveTo>
                <a:lnTo>
                  <a:pt x="76199" y="76199"/>
                </a:lnTo>
                <a:lnTo>
                  <a:pt x="76199" y="38099"/>
                </a:lnTo>
                <a:lnTo>
                  <a:pt x="4127500" y="38099"/>
                </a:lnTo>
                <a:lnTo>
                  <a:pt x="4127500" y="76199"/>
                </a:lnTo>
                <a:close/>
              </a:path>
              <a:path w="4203700" h="722630">
                <a:moveTo>
                  <a:pt x="4127500" y="684428"/>
                </a:moveTo>
                <a:lnTo>
                  <a:pt x="4127500" y="38099"/>
                </a:lnTo>
                <a:lnTo>
                  <a:pt x="4165600" y="76199"/>
                </a:lnTo>
                <a:lnTo>
                  <a:pt x="4203700" y="76199"/>
                </a:lnTo>
                <a:lnTo>
                  <a:pt x="4203700" y="646328"/>
                </a:lnTo>
                <a:lnTo>
                  <a:pt x="4165600" y="646328"/>
                </a:lnTo>
                <a:lnTo>
                  <a:pt x="4127500" y="684428"/>
                </a:lnTo>
                <a:close/>
              </a:path>
              <a:path w="4203700" h="722630">
                <a:moveTo>
                  <a:pt x="4203700" y="76199"/>
                </a:moveTo>
                <a:lnTo>
                  <a:pt x="4165600" y="76199"/>
                </a:lnTo>
                <a:lnTo>
                  <a:pt x="4127500" y="38099"/>
                </a:lnTo>
                <a:lnTo>
                  <a:pt x="4203700" y="38099"/>
                </a:lnTo>
                <a:lnTo>
                  <a:pt x="4203700" y="76199"/>
                </a:lnTo>
                <a:close/>
              </a:path>
              <a:path w="4203700" h="722630">
                <a:moveTo>
                  <a:pt x="76199" y="684428"/>
                </a:moveTo>
                <a:lnTo>
                  <a:pt x="38099" y="646328"/>
                </a:lnTo>
                <a:lnTo>
                  <a:pt x="76199" y="646328"/>
                </a:lnTo>
                <a:lnTo>
                  <a:pt x="76199" y="684428"/>
                </a:lnTo>
                <a:close/>
              </a:path>
              <a:path w="4203700" h="722630">
                <a:moveTo>
                  <a:pt x="4127500" y="684428"/>
                </a:moveTo>
                <a:lnTo>
                  <a:pt x="76199" y="684428"/>
                </a:lnTo>
                <a:lnTo>
                  <a:pt x="76199" y="646328"/>
                </a:lnTo>
                <a:lnTo>
                  <a:pt x="4127500" y="646328"/>
                </a:lnTo>
                <a:lnTo>
                  <a:pt x="4127500" y="684428"/>
                </a:lnTo>
                <a:close/>
              </a:path>
              <a:path w="4203700" h="722630">
                <a:moveTo>
                  <a:pt x="4203700" y="684428"/>
                </a:moveTo>
                <a:lnTo>
                  <a:pt x="4127500" y="684428"/>
                </a:lnTo>
                <a:lnTo>
                  <a:pt x="4165600" y="646328"/>
                </a:lnTo>
                <a:lnTo>
                  <a:pt x="4203700" y="646328"/>
                </a:lnTo>
                <a:lnTo>
                  <a:pt x="4203700" y="68442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5996" y="1161757"/>
            <a:ext cx="516001" cy="512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01052" y="1159217"/>
            <a:ext cx="486092" cy="5101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42174" y="1157312"/>
            <a:ext cx="2797086" cy="5126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08278" y="4690833"/>
            <a:ext cx="2286825" cy="4091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14623" y="4713058"/>
            <a:ext cx="157670" cy="3367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08298" y="4690198"/>
            <a:ext cx="4990655" cy="4097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67648" y="4719408"/>
            <a:ext cx="259905" cy="3303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755418" y="4747348"/>
            <a:ext cx="273392" cy="3024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39388" y="5141683"/>
            <a:ext cx="230695" cy="3348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48938" y="5116919"/>
            <a:ext cx="3568255" cy="4097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203668" y="5141683"/>
            <a:ext cx="230695" cy="3348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73658" y="5174069"/>
            <a:ext cx="273392" cy="3024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74382" y="5654573"/>
            <a:ext cx="879665" cy="4053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73567" y="5679338"/>
            <a:ext cx="586295" cy="3811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09507" y="5656478"/>
            <a:ext cx="3961955" cy="40976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399326" y="5713628"/>
            <a:ext cx="273392" cy="3024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87807" y="5658383"/>
            <a:ext cx="1778825" cy="4065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394496" y="5713628"/>
            <a:ext cx="273392" cy="3024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682976" y="5658383"/>
            <a:ext cx="2134425" cy="40659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745266" y="5713628"/>
            <a:ext cx="273392" cy="3024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002632" y="5681243"/>
            <a:ext cx="743775" cy="38182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73112" y="6083198"/>
            <a:ext cx="6211760" cy="41103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412976" y="6106058"/>
            <a:ext cx="586295" cy="3811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48917" y="6083198"/>
            <a:ext cx="3606355" cy="40976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483137" y="6140348"/>
            <a:ext cx="273392" cy="3024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740501" y="6333388"/>
            <a:ext cx="148145" cy="15068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039218" y="3967797"/>
            <a:ext cx="190753" cy="2669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982222" y="3885158"/>
            <a:ext cx="1111250" cy="0"/>
          </a:xfrm>
          <a:custGeom>
            <a:avLst/>
            <a:gdLst/>
            <a:ahLst/>
            <a:cxnLst/>
            <a:rect l="l" t="t" r="r" b="b"/>
            <a:pathLst>
              <a:path w="1111250" h="0">
                <a:moveTo>
                  <a:pt x="0" y="0"/>
                </a:moveTo>
                <a:lnTo>
                  <a:pt x="111107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982222" y="3743718"/>
            <a:ext cx="0" cy="143510"/>
          </a:xfrm>
          <a:custGeom>
            <a:avLst/>
            <a:gdLst/>
            <a:ahLst/>
            <a:cxnLst/>
            <a:rect l="l" t="t" r="r" b="b"/>
            <a:pathLst>
              <a:path w="0" h="143510">
                <a:moveTo>
                  <a:pt x="0" y="0"/>
                </a:moveTo>
                <a:lnTo>
                  <a:pt x="0" y="14302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204367" y="3743718"/>
            <a:ext cx="0" cy="143510"/>
          </a:xfrm>
          <a:custGeom>
            <a:avLst/>
            <a:gdLst/>
            <a:ahLst/>
            <a:cxnLst/>
            <a:rect l="l" t="t" r="r" b="b"/>
            <a:pathLst>
              <a:path w="0" h="143510">
                <a:moveTo>
                  <a:pt x="0" y="0"/>
                </a:moveTo>
                <a:lnTo>
                  <a:pt x="0" y="14302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093294" y="3742131"/>
            <a:ext cx="0" cy="143510"/>
          </a:xfrm>
          <a:custGeom>
            <a:avLst/>
            <a:gdLst/>
            <a:ahLst/>
            <a:cxnLst/>
            <a:rect l="l" t="t" r="r" b="b"/>
            <a:pathLst>
              <a:path w="0" h="143510">
                <a:moveTo>
                  <a:pt x="0" y="0"/>
                </a:moveTo>
                <a:lnTo>
                  <a:pt x="0" y="14302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911762" y="3956303"/>
            <a:ext cx="388988" cy="28243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156501" y="3974160"/>
            <a:ext cx="211937" cy="26457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093294" y="3885158"/>
            <a:ext cx="1111250" cy="0"/>
          </a:xfrm>
          <a:custGeom>
            <a:avLst/>
            <a:gdLst/>
            <a:ahLst/>
            <a:cxnLst/>
            <a:rect l="l" t="t" r="r" b="b"/>
            <a:pathLst>
              <a:path w="1111250" h="0">
                <a:moveTo>
                  <a:pt x="0" y="0"/>
                </a:moveTo>
                <a:lnTo>
                  <a:pt x="111107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005747" y="3509530"/>
            <a:ext cx="5137150" cy="0"/>
          </a:xfrm>
          <a:custGeom>
            <a:avLst/>
            <a:gdLst/>
            <a:ahLst/>
            <a:cxnLst/>
            <a:rect l="l" t="t" r="r" b="b"/>
            <a:pathLst>
              <a:path w="5137150" h="0">
                <a:moveTo>
                  <a:pt x="0" y="0"/>
                </a:moveTo>
                <a:lnTo>
                  <a:pt x="5136781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145780" y="3127248"/>
            <a:ext cx="93345" cy="862965"/>
          </a:xfrm>
          <a:custGeom>
            <a:avLst/>
            <a:gdLst/>
            <a:ahLst/>
            <a:cxnLst/>
            <a:rect l="l" t="t" r="r" b="b"/>
            <a:pathLst>
              <a:path w="93345" h="862964">
                <a:moveTo>
                  <a:pt x="0" y="862584"/>
                </a:moveTo>
                <a:lnTo>
                  <a:pt x="0" y="0"/>
                </a:lnTo>
                <a:lnTo>
                  <a:pt x="92964" y="0"/>
                </a:lnTo>
                <a:lnTo>
                  <a:pt x="92964" y="862584"/>
                </a:lnTo>
                <a:lnTo>
                  <a:pt x="0" y="862584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140586" y="3122993"/>
            <a:ext cx="103505" cy="871855"/>
          </a:xfrm>
          <a:custGeom>
            <a:avLst/>
            <a:gdLst/>
            <a:ahLst/>
            <a:cxnLst/>
            <a:rect l="l" t="t" r="r" b="b"/>
            <a:pathLst>
              <a:path w="103504" h="871854">
                <a:moveTo>
                  <a:pt x="103187" y="871550"/>
                </a:moveTo>
                <a:lnTo>
                  <a:pt x="0" y="871550"/>
                </a:lnTo>
                <a:lnTo>
                  <a:pt x="0" y="0"/>
                </a:lnTo>
                <a:lnTo>
                  <a:pt x="103187" y="0"/>
                </a:lnTo>
                <a:lnTo>
                  <a:pt x="10318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862025"/>
                </a:lnTo>
                <a:lnTo>
                  <a:pt x="4762" y="862025"/>
                </a:lnTo>
                <a:lnTo>
                  <a:pt x="9525" y="866787"/>
                </a:lnTo>
                <a:lnTo>
                  <a:pt x="103187" y="866787"/>
                </a:lnTo>
                <a:lnTo>
                  <a:pt x="103187" y="871550"/>
                </a:lnTo>
                <a:close/>
              </a:path>
              <a:path w="103504" h="87185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3504" h="871854">
                <a:moveTo>
                  <a:pt x="9366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3662" y="4762"/>
                </a:lnTo>
                <a:lnTo>
                  <a:pt x="93662" y="9525"/>
                </a:lnTo>
                <a:close/>
              </a:path>
              <a:path w="103504" h="871854">
                <a:moveTo>
                  <a:pt x="93662" y="866787"/>
                </a:moveTo>
                <a:lnTo>
                  <a:pt x="93662" y="4762"/>
                </a:lnTo>
                <a:lnTo>
                  <a:pt x="98425" y="9525"/>
                </a:lnTo>
                <a:lnTo>
                  <a:pt x="103187" y="9525"/>
                </a:lnTo>
                <a:lnTo>
                  <a:pt x="103187" y="862025"/>
                </a:lnTo>
                <a:lnTo>
                  <a:pt x="98425" y="862025"/>
                </a:lnTo>
                <a:lnTo>
                  <a:pt x="93662" y="866787"/>
                </a:lnTo>
                <a:close/>
              </a:path>
              <a:path w="103504" h="871854">
                <a:moveTo>
                  <a:pt x="103187" y="9525"/>
                </a:moveTo>
                <a:lnTo>
                  <a:pt x="98425" y="9525"/>
                </a:lnTo>
                <a:lnTo>
                  <a:pt x="93662" y="4762"/>
                </a:lnTo>
                <a:lnTo>
                  <a:pt x="103187" y="4762"/>
                </a:lnTo>
                <a:lnTo>
                  <a:pt x="103187" y="9525"/>
                </a:lnTo>
                <a:close/>
              </a:path>
              <a:path w="103504" h="871854">
                <a:moveTo>
                  <a:pt x="9525" y="866787"/>
                </a:moveTo>
                <a:lnTo>
                  <a:pt x="4762" y="862025"/>
                </a:lnTo>
                <a:lnTo>
                  <a:pt x="9525" y="862025"/>
                </a:lnTo>
                <a:lnTo>
                  <a:pt x="9525" y="866787"/>
                </a:lnTo>
                <a:close/>
              </a:path>
              <a:path w="103504" h="871854">
                <a:moveTo>
                  <a:pt x="93662" y="866787"/>
                </a:moveTo>
                <a:lnTo>
                  <a:pt x="9525" y="866787"/>
                </a:lnTo>
                <a:lnTo>
                  <a:pt x="9525" y="862025"/>
                </a:lnTo>
                <a:lnTo>
                  <a:pt x="93662" y="862025"/>
                </a:lnTo>
                <a:lnTo>
                  <a:pt x="93662" y="866787"/>
                </a:lnTo>
                <a:close/>
              </a:path>
              <a:path w="103504" h="871854">
                <a:moveTo>
                  <a:pt x="103187" y="866787"/>
                </a:moveTo>
                <a:lnTo>
                  <a:pt x="93662" y="866787"/>
                </a:lnTo>
                <a:lnTo>
                  <a:pt x="98425" y="862025"/>
                </a:lnTo>
                <a:lnTo>
                  <a:pt x="103187" y="862025"/>
                </a:lnTo>
                <a:lnTo>
                  <a:pt x="103187" y="866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981617" y="3333280"/>
            <a:ext cx="3306305" cy="34771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940552" y="3318268"/>
            <a:ext cx="288683" cy="2873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935548" y="3313506"/>
            <a:ext cx="298450" cy="295910"/>
          </a:xfrm>
          <a:custGeom>
            <a:avLst/>
            <a:gdLst/>
            <a:ahLst/>
            <a:cxnLst/>
            <a:rect l="l" t="t" r="r" b="b"/>
            <a:pathLst>
              <a:path w="298450" h="295910">
                <a:moveTo>
                  <a:pt x="164350" y="295910"/>
                </a:moveTo>
                <a:lnTo>
                  <a:pt x="133858" y="295910"/>
                </a:lnTo>
                <a:lnTo>
                  <a:pt x="111823" y="292100"/>
                </a:lnTo>
                <a:lnTo>
                  <a:pt x="104965" y="289560"/>
                </a:lnTo>
                <a:lnTo>
                  <a:pt x="97815" y="287020"/>
                </a:lnTo>
                <a:lnTo>
                  <a:pt x="59855" y="266700"/>
                </a:lnTo>
                <a:lnTo>
                  <a:pt x="54216" y="261620"/>
                </a:lnTo>
                <a:lnTo>
                  <a:pt x="48818" y="257810"/>
                </a:lnTo>
                <a:lnTo>
                  <a:pt x="43637" y="252729"/>
                </a:lnTo>
                <a:lnTo>
                  <a:pt x="38696" y="247650"/>
                </a:lnTo>
                <a:lnTo>
                  <a:pt x="34010" y="242570"/>
                </a:lnTo>
                <a:lnTo>
                  <a:pt x="29591" y="236220"/>
                </a:lnTo>
                <a:lnTo>
                  <a:pt x="25425" y="231139"/>
                </a:lnTo>
                <a:lnTo>
                  <a:pt x="6743" y="191770"/>
                </a:lnTo>
                <a:lnTo>
                  <a:pt x="4724" y="185420"/>
                </a:lnTo>
                <a:lnTo>
                  <a:pt x="0" y="147320"/>
                </a:lnTo>
                <a:lnTo>
                  <a:pt x="190" y="139700"/>
                </a:lnTo>
                <a:lnTo>
                  <a:pt x="6743" y="104139"/>
                </a:lnTo>
                <a:lnTo>
                  <a:pt x="9093" y="96520"/>
                </a:lnTo>
                <a:lnTo>
                  <a:pt x="29718" y="58420"/>
                </a:lnTo>
                <a:lnTo>
                  <a:pt x="60032" y="29210"/>
                </a:lnTo>
                <a:lnTo>
                  <a:pt x="65887" y="24129"/>
                </a:lnTo>
                <a:lnTo>
                  <a:pt x="71945" y="20320"/>
                </a:lnTo>
                <a:lnTo>
                  <a:pt x="78206" y="17779"/>
                </a:lnTo>
                <a:lnTo>
                  <a:pt x="84632" y="13970"/>
                </a:lnTo>
                <a:lnTo>
                  <a:pt x="98031" y="8889"/>
                </a:lnTo>
                <a:lnTo>
                  <a:pt x="112052" y="3810"/>
                </a:lnTo>
                <a:lnTo>
                  <a:pt x="134086" y="0"/>
                </a:lnTo>
                <a:lnTo>
                  <a:pt x="164592" y="0"/>
                </a:lnTo>
                <a:lnTo>
                  <a:pt x="186626" y="3810"/>
                </a:lnTo>
                <a:lnTo>
                  <a:pt x="200634" y="8889"/>
                </a:lnTo>
                <a:lnTo>
                  <a:pt x="142151" y="8889"/>
                </a:lnTo>
                <a:lnTo>
                  <a:pt x="134810" y="10160"/>
                </a:lnTo>
                <a:lnTo>
                  <a:pt x="128054" y="10160"/>
                </a:lnTo>
                <a:lnTo>
                  <a:pt x="120942" y="11429"/>
                </a:lnTo>
                <a:lnTo>
                  <a:pt x="121170" y="11429"/>
                </a:lnTo>
                <a:lnTo>
                  <a:pt x="114185" y="12700"/>
                </a:lnTo>
                <a:lnTo>
                  <a:pt x="114414" y="12700"/>
                </a:lnTo>
                <a:lnTo>
                  <a:pt x="107556" y="15239"/>
                </a:lnTo>
                <a:lnTo>
                  <a:pt x="107784" y="15239"/>
                </a:lnTo>
                <a:lnTo>
                  <a:pt x="101066" y="17779"/>
                </a:lnTo>
                <a:lnTo>
                  <a:pt x="101295" y="17779"/>
                </a:lnTo>
                <a:lnTo>
                  <a:pt x="94729" y="20320"/>
                </a:lnTo>
                <a:lnTo>
                  <a:pt x="94945" y="20320"/>
                </a:lnTo>
                <a:lnTo>
                  <a:pt x="88544" y="22860"/>
                </a:lnTo>
                <a:lnTo>
                  <a:pt x="88747" y="22860"/>
                </a:lnTo>
                <a:lnTo>
                  <a:pt x="82524" y="25400"/>
                </a:lnTo>
                <a:lnTo>
                  <a:pt x="82727" y="25400"/>
                </a:lnTo>
                <a:lnTo>
                  <a:pt x="76682" y="29210"/>
                </a:lnTo>
                <a:lnTo>
                  <a:pt x="76873" y="29210"/>
                </a:lnTo>
                <a:lnTo>
                  <a:pt x="71018" y="33020"/>
                </a:lnTo>
                <a:lnTo>
                  <a:pt x="71196" y="33020"/>
                </a:lnTo>
                <a:lnTo>
                  <a:pt x="65532" y="36829"/>
                </a:lnTo>
                <a:lnTo>
                  <a:pt x="65722" y="36829"/>
                </a:lnTo>
                <a:lnTo>
                  <a:pt x="60261" y="40639"/>
                </a:lnTo>
                <a:lnTo>
                  <a:pt x="60439" y="40639"/>
                </a:lnTo>
                <a:lnTo>
                  <a:pt x="55194" y="44450"/>
                </a:lnTo>
                <a:lnTo>
                  <a:pt x="55372" y="44450"/>
                </a:lnTo>
                <a:lnTo>
                  <a:pt x="50342" y="49529"/>
                </a:lnTo>
                <a:lnTo>
                  <a:pt x="50507" y="49529"/>
                </a:lnTo>
                <a:lnTo>
                  <a:pt x="45732" y="54610"/>
                </a:lnTo>
                <a:lnTo>
                  <a:pt x="45885" y="54610"/>
                </a:lnTo>
                <a:lnTo>
                  <a:pt x="41338" y="59689"/>
                </a:lnTo>
                <a:lnTo>
                  <a:pt x="41490" y="59689"/>
                </a:lnTo>
                <a:lnTo>
                  <a:pt x="37198" y="64770"/>
                </a:lnTo>
                <a:lnTo>
                  <a:pt x="37337" y="64770"/>
                </a:lnTo>
                <a:lnTo>
                  <a:pt x="33312" y="69850"/>
                </a:lnTo>
                <a:lnTo>
                  <a:pt x="33439" y="69850"/>
                </a:lnTo>
                <a:lnTo>
                  <a:pt x="29679" y="76200"/>
                </a:lnTo>
                <a:lnTo>
                  <a:pt x="26314" y="81279"/>
                </a:lnTo>
                <a:lnTo>
                  <a:pt x="23241" y="87629"/>
                </a:lnTo>
                <a:lnTo>
                  <a:pt x="20447" y="93979"/>
                </a:lnTo>
                <a:lnTo>
                  <a:pt x="17957" y="100329"/>
                </a:lnTo>
                <a:lnTo>
                  <a:pt x="15760" y="106679"/>
                </a:lnTo>
                <a:lnTo>
                  <a:pt x="13893" y="113029"/>
                </a:lnTo>
                <a:lnTo>
                  <a:pt x="12331" y="119379"/>
                </a:lnTo>
                <a:lnTo>
                  <a:pt x="11112" y="127000"/>
                </a:lnTo>
                <a:lnTo>
                  <a:pt x="10236" y="133350"/>
                </a:lnTo>
                <a:lnTo>
                  <a:pt x="9702" y="140970"/>
                </a:lnTo>
                <a:lnTo>
                  <a:pt x="9525" y="147320"/>
                </a:lnTo>
                <a:lnTo>
                  <a:pt x="9702" y="154939"/>
                </a:lnTo>
                <a:lnTo>
                  <a:pt x="10248" y="162560"/>
                </a:lnTo>
                <a:lnTo>
                  <a:pt x="10388" y="162560"/>
                </a:lnTo>
                <a:lnTo>
                  <a:pt x="11150" y="168910"/>
                </a:lnTo>
                <a:lnTo>
                  <a:pt x="12382" y="176529"/>
                </a:lnTo>
                <a:lnTo>
                  <a:pt x="12600" y="176529"/>
                </a:lnTo>
                <a:lnTo>
                  <a:pt x="13944" y="182879"/>
                </a:lnTo>
                <a:lnTo>
                  <a:pt x="15836" y="189229"/>
                </a:lnTo>
                <a:lnTo>
                  <a:pt x="18034" y="195579"/>
                </a:lnTo>
                <a:lnTo>
                  <a:pt x="20535" y="201929"/>
                </a:lnTo>
                <a:lnTo>
                  <a:pt x="23342" y="208279"/>
                </a:lnTo>
                <a:lnTo>
                  <a:pt x="26428" y="214629"/>
                </a:lnTo>
                <a:lnTo>
                  <a:pt x="27010" y="214629"/>
                </a:lnTo>
                <a:lnTo>
                  <a:pt x="29794" y="219710"/>
                </a:lnTo>
                <a:lnTo>
                  <a:pt x="33439" y="226060"/>
                </a:lnTo>
                <a:lnTo>
                  <a:pt x="34117" y="226060"/>
                </a:lnTo>
                <a:lnTo>
                  <a:pt x="37337" y="231139"/>
                </a:lnTo>
                <a:lnTo>
                  <a:pt x="37198" y="231139"/>
                </a:lnTo>
                <a:lnTo>
                  <a:pt x="41490" y="236220"/>
                </a:lnTo>
                <a:lnTo>
                  <a:pt x="41338" y="236220"/>
                </a:lnTo>
                <a:lnTo>
                  <a:pt x="45885" y="241300"/>
                </a:lnTo>
                <a:lnTo>
                  <a:pt x="45732" y="241300"/>
                </a:lnTo>
                <a:lnTo>
                  <a:pt x="50507" y="246379"/>
                </a:lnTo>
                <a:lnTo>
                  <a:pt x="50342" y="246379"/>
                </a:lnTo>
                <a:lnTo>
                  <a:pt x="55372" y="250189"/>
                </a:lnTo>
                <a:lnTo>
                  <a:pt x="55194" y="250189"/>
                </a:lnTo>
                <a:lnTo>
                  <a:pt x="60439" y="255270"/>
                </a:lnTo>
                <a:lnTo>
                  <a:pt x="60261" y="255270"/>
                </a:lnTo>
                <a:lnTo>
                  <a:pt x="65722" y="259079"/>
                </a:lnTo>
                <a:lnTo>
                  <a:pt x="65532" y="259079"/>
                </a:lnTo>
                <a:lnTo>
                  <a:pt x="71196" y="262889"/>
                </a:lnTo>
                <a:lnTo>
                  <a:pt x="71018" y="262889"/>
                </a:lnTo>
                <a:lnTo>
                  <a:pt x="76873" y="266700"/>
                </a:lnTo>
                <a:lnTo>
                  <a:pt x="76682" y="266700"/>
                </a:lnTo>
                <a:lnTo>
                  <a:pt x="82727" y="270510"/>
                </a:lnTo>
                <a:lnTo>
                  <a:pt x="82524" y="270510"/>
                </a:lnTo>
                <a:lnTo>
                  <a:pt x="88747" y="273050"/>
                </a:lnTo>
                <a:lnTo>
                  <a:pt x="88544" y="273050"/>
                </a:lnTo>
                <a:lnTo>
                  <a:pt x="94945" y="275589"/>
                </a:lnTo>
                <a:lnTo>
                  <a:pt x="94729" y="275589"/>
                </a:lnTo>
                <a:lnTo>
                  <a:pt x="101295" y="278129"/>
                </a:lnTo>
                <a:lnTo>
                  <a:pt x="101066" y="278129"/>
                </a:lnTo>
                <a:lnTo>
                  <a:pt x="107784" y="280670"/>
                </a:lnTo>
                <a:lnTo>
                  <a:pt x="107556" y="280670"/>
                </a:lnTo>
                <a:lnTo>
                  <a:pt x="114414" y="281939"/>
                </a:lnTo>
                <a:lnTo>
                  <a:pt x="114185" y="281939"/>
                </a:lnTo>
                <a:lnTo>
                  <a:pt x="121170" y="284479"/>
                </a:lnTo>
                <a:lnTo>
                  <a:pt x="124498" y="284479"/>
                </a:lnTo>
                <a:lnTo>
                  <a:pt x="128054" y="285750"/>
                </a:lnTo>
                <a:lnTo>
                  <a:pt x="134810" y="285750"/>
                </a:lnTo>
                <a:lnTo>
                  <a:pt x="142151" y="287020"/>
                </a:lnTo>
                <a:lnTo>
                  <a:pt x="200406" y="287020"/>
                </a:lnTo>
                <a:lnTo>
                  <a:pt x="186385" y="292100"/>
                </a:lnTo>
                <a:lnTo>
                  <a:pt x="164350" y="295910"/>
                </a:lnTo>
                <a:close/>
              </a:path>
              <a:path w="298450" h="295910">
                <a:moveTo>
                  <a:pt x="297662" y="162560"/>
                </a:moveTo>
                <a:lnTo>
                  <a:pt x="288188" y="162560"/>
                </a:lnTo>
                <a:lnTo>
                  <a:pt x="288747" y="154939"/>
                </a:lnTo>
                <a:lnTo>
                  <a:pt x="288925" y="147320"/>
                </a:lnTo>
                <a:lnTo>
                  <a:pt x="288734" y="140970"/>
                </a:lnTo>
                <a:lnTo>
                  <a:pt x="288188" y="133350"/>
                </a:lnTo>
                <a:lnTo>
                  <a:pt x="287299" y="127000"/>
                </a:lnTo>
                <a:lnTo>
                  <a:pt x="286067" y="119379"/>
                </a:lnTo>
                <a:lnTo>
                  <a:pt x="284492" y="113029"/>
                </a:lnTo>
                <a:lnTo>
                  <a:pt x="282613" y="106679"/>
                </a:lnTo>
                <a:lnTo>
                  <a:pt x="280416" y="100329"/>
                </a:lnTo>
                <a:lnTo>
                  <a:pt x="277901" y="93979"/>
                </a:lnTo>
                <a:lnTo>
                  <a:pt x="275107" y="87629"/>
                </a:lnTo>
                <a:lnTo>
                  <a:pt x="272008" y="81279"/>
                </a:lnTo>
                <a:lnTo>
                  <a:pt x="268643" y="76200"/>
                </a:lnTo>
                <a:lnTo>
                  <a:pt x="265010" y="69850"/>
                </a:lnTo>
                <a:lnTo>
                  <a:pt x="261112" y="64770"/>
                </a:lnTo>
                <a:lnTo>
                  <a:pt x="261251" y="64770"/>
                </a:lnTo>
                <a:lnTo>
                  <a:pt x="256959" y="59689"/>
                </a:lnTo>
                <a:lnTo>
                  <a:pt x="257111" y="59689"/>
                </a:lnTo>
                <a:lnTo>
                  <a:pt x="252564" y="54610"/>
                </a:lnTo>
                <a:lnTo>
                  <a:pt x="252717" y="54610"/>
                </a:lnTo>
                <a:lnTo>
                  <a:pt x="247929" y="49529"/>
                </a:lnTo>
                <a:lnTo>
                  <a:pt x="248094" y="49529"/>
                </a:lnTo>
                <a:lnTo>
                  <a:pt x="243077" y="44450"/>
                </a:lnTo>
                <a:lnTo>
                  <a:pt x="243243" y="44450"/>
                </a:lnTo>
                <a:lnTo>
                  <a:pt x="238010" y="40639"/>
                </a:lnTo>
                <a:lnTo>
                  <a:pt x="238175" y="40639"/>
                </a:lnTo>
                <a:lnTo>
                  <a:pt x="232727" y="36829"/>
                </a:lnTo>
                <a:lnTo>
                  <a:pt x="232905" y="36829"/>
                </a:lnTo>
                <a:lnTo>
                  <a:pt x="227241" y="33020"/>
                </a:lnTo>
                <a:lnTo>
                  <a:pt x="227431" y="33020"/>
                </a:lnTo>
                <a:lnTo>
                  <a:pt x="221576" y="29210"/>
                </a:lnTo>
                <a:lnTo>
                  <a:pt x="221767" y="29210"/>
                </a:lnTo>
                <a:lnTo>
                  <a:pt x="215722" y="25400"/>
                </a:lnTo>
                <a:lnTo>
                  <a:pt x="215925" y="25400"/>
                </a:lnTo>
                <a:lnTo>
                  <a:pt x="209689" y="22860"/>
                </a:lnTo>
                <a:lnTo>
                  <a:pt x="209905" y="22860"/>
                </a:lnTo>
                <a:lnTo>
                  <a:pt x="203504" y="20320"/>
                </a:lnTo>
                <a:lnTo>
                  <a:pt x="203720" y="20320"/>
                </a:lnTo>
                <a:lnTo>
                  <a:pt x="197154" y="17779"/>
                </a:lnTo>
                <a:lnTo>
                  <a:pt x="197370" y="17779"/>
                </a:lnTo>
                <a:lnTo>
                  <a:pt x="190665" y="15239"/>
                </a:lnTo>
                <a:lnTo>
                  <a:pt x="190881" y="15239"/>
                </a:lnTo>
                <a:lnTo>
                  <a:pt x="184035" y="12700"/>
                </a:lnTo>
                <a:lnTo>
                  <a:pt x="184264" y="12700"/>
                </a:lnTo>
                <a:lnTo>
                  <a:pt x="177266" y="11429"/>
                </a:lnTo>
                <a:lnTo>
                  <a:pt x="177507" y="11429"/>
                </a:lnTo>
                <a:lnTo>
                  <a:pt x="170395" y="10160"/>
                </a:lnTo>
                <a:lnTo>
                  <a:pt x="163639" y="10160"/>
                </a:lnTo>
                <a:lnTo>
                  <a:pt x="156298" y="8889"/>
                </a:lnTo>
                <a:lnTo>
                  <a:pt x="200634" y="8889"/>
                </a:lnTo>
                <a:lnTo>
                  <a:pt x="214020" y="13970"/>
                </a:lnTo>
                <a:lnTo>
                  <a:pt x="220446" y="17779"/>
                </a:lnTo>
                <a:lnTo>
                  <a:pt x="226695" y="20320"/>
                </a:lnTo>
                <a:lnTo>
                  <a:pt x="232740" y="25400"/>
                </a:lnTo>
                <a:lnTo>
                  <a:pt x="238594" y="29210"/>
                </a:lnTo>
                <a:lnTo>
                  <a:pt x="244221" y="33020"/>
                </a:lnTo>
                <a:lnTo>
                  <a:pt x="273011" y="64770"/>
                </a:lnTo>
                <a:lnTo>
                  <a:pt x="291769" y="104139"/>
                </a:lnTo>
                <a:lnTo>
                  <a:pt x="293776" y="110489"/>
                </a:lnTo>
                <a:lnTo>
                  <a:pt x="298450" y="147320"/>
                </a:lnTo>
                <a:lnTo>
                  <a:pt x="298246" y="154939"/>
                </a:lnTo>
                <a:lnTo>
                  <a:pt x="297662" y="162560"/>
                </a:lnTo>
                <a:close/>
              </a:path>
              <a:path w="298450" h="295910">
                <a:moveTo>
                  <a:pt x="10388" y="162560"/>
                </a:moveTo>
                <a:lnTo>
                  <a:pt x="10248" y="162560"/>
                </a:lnTo>
                <a:lnTo>
                  <a:pt x="10236" y="161289"/>
                </a:lnTo>
                <a:lnTo>
                  <a:pt x="10388" y="162560"/>
                </a:lnTo>
                <a:close/>
              </a:path>
              <a:path w="298450" h="295910">
                <a:moveTo>
                  <a:pt x="295609" y="176529"/>
                </a:moveTo>
                <a:lnTo>
                  <a:pt x="286067" y="176529"/>
                </a:lnTo>
                <a:lnTo>
                  <a:pt x="287337" y="168910"/>
                </a:lnTo>
                <a:lnTo>
                  <a:pt x="288213" y="161289"/>
                </a:lnTo>
                <a:lnTo>
                  <a:pt x="288188" y="162560"/>
                </a:lnTo>
                <a:lnTo>
                  <a:pt x="297662" y="162560"/>
                </a:lnTo>
                <a:lnTo>
                  <a:pt x="296710" y="170179"/>
                </a:lnTo>
                <a:lnTo>
                  <a:pt x="295609" y="176529"/>
                </a:lnTo>
                <a:close/>
              </a:path>
              <a:path w="298450" h="295910">
                <a:moveTo>
                  <a:pt x="12600" y="176529"/>
                </a:moveTo>
                <a:lnTo>
                  <a:pt x="12382" y="176529"/>
                </a:lnTo>
                <a:lnTo>
                  <a:pt x="12331" y="175260"/>
                </a:lnTo>
                <a:lnTo>
                  <a:pt x="12600" y="176529"/>
                </a:lnTo>
                <a:close/>
              </a:path>
              <a:path w="298450" h="295910">
                <a:moveTo>
                  <a:pt x="282351" y="214629"/>
                </a:moveTo>
                <a:lnTo>
                  <a:pt x="272008" y="214629"/>
                </a:lnTo>
                <a:lnTo>
                  <a:pt x="275209" y="208279"/>
                </a:lnTo>
                <a:lnTo>
                  <a:pt x="277990" y="201929"/>
                </a:lnTo>
                <a:lnTo>
                  <a:pt x="280492" y="195579"/>
                </a:lnTo>
                <a:lnTo>
                  <a:pt x="282676" y="189229"/>
                </a:lnTo>
                <a:lnTo>
                  <a:pt x="284556" y="182879"/>
                </a:lnTo>
                <a:lnTo>
                  <a:pt x="286105" y="175260"/>
                </a:lnTo>
                <a:lnTo>
                  <a:pt x="286067" y="176529"/>
                </a:lnTo>
                <a:lnTo>
                  <a:pt x="295609" y="176529"/>
                </a:lnTo>
                <a:lnTo>
                  <a:pt x="295389" y="177800"/>
                </a:lnTo>
                <a:lnTo>
                  <a:pt x="293712" y="185420"/>
                </a:lnTo>
                <a:lnTo>
                  <a:pt x="291693" y="191770"/>
                </a:lnTo>
                <a:lnTo>
                  <a:pt x="289344" y="199389"/>
                </a:lnTo>
                <a:lnTo>
                  <a:pt x="286664" y="205739"/>
                </a:lnTo>
                <a:lnTo>
                  <a:pt x="283667" y="212089"/>
                </a:lnTo>
                <a:lnTo>
                  <a:pt x="282351" y="214629"/>
                </a:lnTo>
                <a:close/>
              </a:path>
              <a:path w="298450" h="295910">
                <a:moveTo>
                  <a:pt x="27010" y="214629"/>
                </a:moveTo>
                <a:lnTo>
                  <a:pt x="26428" y="214629"/>
                </a:lnTo>
                <a:lnTo>
                  <a:pt x="26314" y="213360"/>
                </a:lnTo>
                <a:lnTo>
                  <a:pt x="27010" y="214629"/>
                </a:lnTo>
                <a:close/>
              </a:path>
              <a:path w="298450" h="295910">
                <a:moveTo>
                  <a:pt x="276095" y="226060"/>
                </a:moveTo>
                <a:lnTo>
                  <a:pt x="265010" y="226060"/>
                </a:lnTo>
                <a:lnTo>
                  <a:pt x="268770" y="219710"/>
                </a:lnTo>
                <a:lnTo>
                  <a:pt x="272122" y="213360"/>
                </a:lnTo>
                <a:lnTo>
                  <a:pt x="272008" y="214629"/>
                </a:lnTo>
                <a:lnTo>
                  <a:pt x="282351" y="214629"/>
                </a:lnTo>
                <a:lnTo>
                  <a:pt x="280377" y="218439"/>
                </a:lnTo>
                <a:lnTo>
                  <a:pt x="276898" y="224789"/>
                </a:lnTo>
                <a:lnTo>
                  <a:pt x="276095" y="226060"/>
                </a:lnTo>
                <a:close/>
              </a:path>
              <a:path w="298450" h="295910">
                <a:moveTo>
                  <a:pt x="34117" y="226060"/>
                </a:moveTo>
                <a:lnTo>
                  <a:pt x="33439" y="226060"/>
                </a:lnTo>
                <a:lnTo>
                  <a:pt x="33312" y="224789"/>
                </a:lnTo>
                <a:lnTo>
                  <a:pt x="34117" y="226060"/>
                </a:lnTo>
                <a:close/>
              </a:path>
              <a:path w="298450" h="295910">
                <a:moveTo>
                  <a:pt x="207187" y="284479"/>
                </a:moveTo>
                <a:lnTo>
                  <a:pt x="177266" y="284479"/>
                </a:lnTo>
                <a:lnTo>
                  <a:pt x="184264" y="281939"/>
                </a:lnTo>
                <a:lnTo>
                  <a:pt x="184035" y="281939"/>
                </a:lnTo>
                <a:lnTo>
                  <a:pt x="190881" y="280670"/>
                </a:lnTo>
                <a:lnTo>
                  <a:pt x="190665" y="280670"/>
                </a:lnTo>
                <a:lnTo>
                  <a:pt x="197370" y="278129"/>
                </a:lnTo>
                <a:lnTo>
                  <a:pt x="197154" y="278129"/>
                </a:lnTo>
                <a:lnTo>
                  <a:pt x="203720" y="275589"/>
                </a:lnTo>
                <a:lnTo>
                  <a:pt x="203504" y="275589"/>
                </a:lnTo>
                <a:lnTo>
                  <a:pt x="209905" y="273050"/>
                </a:lnTo>
                <a:lnTo>
                  <a:pt x="209689" y="273050"/>
                </a:lnTo>
                <a:lnTo>
                  <a:pt x="215925" y="270510"/>
                </a:lnTo>
                <a:lnTo>
                  <a:pt x="215722" y="270510"/>
                </a:lnTo>
                <a:lnTo>
                  <a:pt x="221767" y="266700"/>
                </a:lnTo>
                <a:lnTo>
                  <a:pt x="221576" y="266700"/>
                </a:lnTo>
                <a:lnTo>
                  <a:pt x="227431" y="262889"/>
                </a:lnTo>
                <a:lnTo>
                  <a:pt x="227241" y="262889"/>
                </a:lnTo>
                <a:lnTo>
                  <a:pt x="232905" y="259079"/>
                </a:lnTo>
                <a:lnTo>
                  <a:pt x="232727" y="259079"/>
                </a:lnTo>
                <a:lnTo>
                  <a:pt x="238175" y="255270"/>
                </a:lnTo>
                <a:lnTo>
                  <a:pt x="238010" y="255270"/>
                </a:lnTo>
                <a:lnTo>
                  <a:pt x="243243" y="250189"/>
                </a:lnTo>
                <a:lnTo>
                  <a:pt x="243077" y="250189"/>
                </a:lnTo>
                <a:lnTo>
                  <a:pt x="248094" y="246379"/>
                </a:lnTo>
                <a:lnTo>
                  <a:pt x="247929" y="246379"/>
                </a:lnTo>
                <a:lnTo>
                  <a:pt x="252717" y="241300"/>
                </a:lnTo>
                <a:lnTo>
                  <a:pt x="252564" y="241300"/>
                </a:lnTo>
                <a:lnTo>
                  <a:pt x="257111" y="236220"/>
                </a:lnTo>
                <a:lnTo>
                  <a:pt x="256959" y="236220"/>
                </a:lnTo>
                <a:lnTo>
                  <a:pt x="261251" y="231139"/>
                </a:lnTo>
                <a:lnTo>
                  <a:pt x="261112" y="231139"/>
                </a:lnTo>
                <a:lnTo>
                  <a:pt x="265137" y="224789"/>
                </a:lnTo>
                <a:lnTo>
                  <a:pt x="265010" y="226060"/>
                </a:lnTo>
                <a:lnTo>
                  <a:pt x="276095" y="226060"/>
                </a:lnTo>
                <a:lnTo>
                  <a:pt x="272884" y="231139"/>
                </a:lnTo>
                <a:lnTo>
                  <a:pt x="268719" y="236220"/>
                </a:lnTo>
                <a:lnTo>
                  <a:pt x="264287" y="242570"/>
                </a:lnTo>
                <a:lnTo>
                  <a:pt x="226491" y="274320"/>
                </a:lnTo>
                <a:lnTo>
                  <a:pt x="213804" y="281939"/>
                </a:lnTo>
                <a:lnTo>
                  <a:pt x="207187" y="284479"/>
                </a:lnTo>
                <a:close/>
              </a:path>
              <a:path w="298450" h="295910">
                <a:moveTo>
                  <a:pt x="124498" y="284479"/>
                </a:moveTo>
                <a:lnTo>
                  <a:pt x="121170" y="284479"/>
                </a:lnTo>
                <a:lnTo>
                  <a:pt x="120942" y="283210"/>
                </a:lnTo>
                <a:lnTo>
                  <a:pt x="124498" y="284479"/>
                </a:lnTo>
                <a:close/>
              </a:path>
              <a:path w="298450" h="295910">
                <a:moveTo>
                  <a:pt x="200406" y="287020"/>
                </a:moveTo>
                <a:lnTo>
                  <a:pt x="156298" y="287020"/>
                </a:lnTo>
                <a:lnTo>
                  <a:pt x="163639" y="285750"/>
                </a:lnTo>
                <a:lnTo>
                  <a:pt x="170395" y="285750"/>
                </a:lnTo>
                <a:lnTo>
                  <a:pt x="177507" y="283210"/>
                </a:lnTo>
                <a:lnTo>
                  <a:pt x="177266" y="284479"/>
                </a:lnTo>
                <a:lnTo>
                  <a:pt x="207187" y="284479"/>
                </a:lnTo>
                <a:lnTo>
                  <a:pt x="200406" y="287020"/>
                </a:lnTo>
                <a:close/>
              </a:path>
              <a:path w="298450" h="295910">
                <a:moveTo>
                  <a:pt x="135051" y="285750"/>
                </a:moveTo>
                <a:lnTo>
                  <a:pt x="128054" y="285750"/>
                </a:lnTo>
                <a:lnTo>
                  <a:pt x="127825" y="284479"/>
                </a:lnTo>
                <a:lnTo>
                  <a:pt x="135051" y="285750"/>
                </a:lnTo>
                <a:close/>
              </a:path>
              <a:path w="298450" h="295910">
                <a:moveTo>
                  <a:pt x="170395" y="285750"/>
                </a:moveTo>
                <a:lnTo>
                  <a:pt x="163398" y="285750"/>
                </a:lnTo>
                <a:lnTo>
                  <a:pt x="170624" y="284479"/>
                </a:lnTo>
                <a:lnTo>
                  <a:pt x="170395" y="285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910839" y="3125723"/>
            <a:ext cx="94615" cy="862965"/>
          </a:xfrm>
          <a:custGeom>
            <a:avLst/>
            <a:gdLst/>
            <a:ahLst/>
            <a:cxnLst/>
            <a:rect l="l" t="t" r="r" b="b"/>
            <a:pathLst>
              <a:path w="94614" h="862964">
                <a:moveTo>
                  <a:pt x="0" y="862584"/>
                </a:moveTo>
                <a:lnTo>
                  <a:pt x="0" y="0"/>
                </a:lnTo>
                <a:lnTo>
                  <a:pt x="94487" y="0"/>
                </a:lnTo>
                <a:lnTo>
                  <a:pt x="94487" y="862584"/>
                </a:lnTo>
                <a:lnTo>
                  <a:pt x="0" y="862584"/>
                </a:lnTo>
                <a:close/>
              </a:path>
            </a:pathLst>
          </a:custGeom>
          <a:solidFill>
            <a:srgbClr val="AEAB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906598" y="3121405"/>
            <a:ext cx="103505" cy="871855"/>
          </a:xfrm>
          <a:custGeom>
            <a:avLst/>
            <a:gdLst/>
            <a:ahLst/>
            <a:cxnLst/>
            <a:rect l="l" t="t" r="r" b="b"/>
            <a:pathLst>
              <a:path w="103505" h="871854">
                <a:moveTo>
                  <a:pt x="103187" y="871537"/>
                </a:moveTo>
                <a:lnTo>
                  <a:pt x="0" y="871537"/>
                </a:lnTo>
                <a:lnTo>
                  <a:pt x="0" y="0"/>
                </a:lnTo>
                <a:lnTo>
                  <a:pt x="103187" y="0"/>
                </a:lnTo>
                <a:lnTo>
                  <a:pt x="103187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862012"/>
                </a:lnTo>
                <a:lnTo>
                  <a:pt x="4762" y="862012"/>
                </a:lnTo>
                <a:lnTo>
                  <a:pt x="9525" y="866775"/>
                </a:lnTo>
                <a:lnTo>
                  <a:pt x="103187" y="866775"/>
                </a:lnTo>
                <a:lnTo>
                  <a:pt x="103187" y="871537"/>
                </a:lnTo>
                <a:close/>
              </a:path>
              <a:path w="103505" h="87185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3505" h="871854">
                <a:moveTo>
                  <a:pt x="93662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93662" y="4762"/>
                </a:lnTo>
                <a:lnTo>
                  <a:pt x="93662" y="9525"/>
                </a:lnTo>
                <a:close/>
              </a:path>
              <a:path w="103505" h="871854">
                <a:moveTo>
                  <a:pt x="93662" y="866775"/>
                </a:moveTo>
                <a:lnTo>
                  <a:pt x="93662" y="4762"/>
                </a:lnTo>
                <a:lnTo>
                  <a:pt x="98425" y="9525"/>
                </a:lnTo>
                <a:lnTo>
                  <a:pt x="103187" y="9525"/>
                </a:lnTo>
                <a:lnTo>
                  <a:pt x="103187" y="862012"/>
                </a:lnTo>
                <a:lnTo>
                  <a:pt x="98425" y="862012"/>
                </a:lnTo>
                <a:lnTo>
                  <a:pt x="93662" y="866775"/>
                </a:lnTo>
                <a:close/>
              </a:path>
              <a:path w="103505" h="871854">
                <a:moveTo>
                  <a:pt x="103187" y="9525"/>
                </a:moveTo>
                <a:lnTo>
                  <a:pt x="98425" y="9525"/>
                </a:lnTo>
                <a:lnTo>
                  <a:pt x="93662" y="4762"/>
                </a:lnTo>
                <a:lnTo>
                  <a:pt x="103187" y="4762"/>
                </a:lnTo>
                <a:lnTo>
                  <a:pt x="103187" y="9525"/>
                </a:lnTo>
                <a:close/>
              </a:path>
              <a:path w="103505" h="871854">
                <a:moveTo>
                  <a:pt x="9525" y="866775"/>
                </a:moveTo>
                <a:lnTo>
                  <a:pt x="4762" y="862012"/>
                </a:lnTo>
                <a:lnTo>
                  <a:pt x="9525" y="862012"/>
                </a:lnTo>
                <a:lnTo>
                  <a:pt x="9525" y="866775"/>
                </a:lnTo>
                <a:close/>
              </a:path>
              <a:path w="103505" h="871854">
                <a:moveTo>
                  <a:pt x="93662" y="866775"/>
                </a:moveTo>
                <a:lnTo>
                  <a:pt x="9525" y="866775"/>
                </a:lnTo>
                <a:lnTo>
                  <a:pt x="9525" y="862012"/>
                </a:lnTo>
                <a:lnTo>
                  <a:pt x="93662" y="862012"/>
                </a:lnTo>
                <a:lnTo>
                  <a:pt x="93662" y="866775"/>
                </a:lnTo>
                <a:close/>
              </a:path>
              <a:path w="103505" h="871854">
                <a:moveTo>
                  <a:pt x="103187" y="866775"/>
                </a:moveTo>
                <a:lnTo>
                  <a:pt x="93662" y="866775"/>
                </a:lnTo>
                <a:lnTo>
                  <a:pt x="98425" y="862012"/>
                </a:lnTo>
                <a:lnTo>
                  <a:pt x="103187" y="862012"/>
                </a:lnTo>
                <a:lnTo>
                  <a:pt x="103187" y="866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289297" y="3827081"/>
            <a:ext cx="3709035" cy="128905"/>
          </a:xfrm>
          <a:custGeom>
            <a:avLst/>
            <a:gdLst/>
            <a:ahLst/>
            <a:cxnLst/>
            <a:rect l="l" t="t" r="r" b="b"/>
            <a:pathLst>
              <a:path w="3709034" h="128904">
                <a:moveTo>
                  <a:pt x="3683897" y="78549"/>
                </a:moveTo>
                <a:lnTo>
                  <a:pt x="3680053" y="78549"/>
                </a:lnTo>
                <a:lnTo>
                  <a:pt x="3680066" y="49974"/>
                </a:lnTo>
                <a:lnTo>
                  <a:pt x="3627223" y="49951"/>
                </a:lnTo>
                <a:lnTo>
                  <a:pt x="3587153" y="26555"/>
                </a:lnTo>
                <a:lnTo>
                  <a:pt x="3580066" y="14147"/>
                </a:lnTo>
                <a:lnTo>
                  <a:pt x="3580396" y="11175"/>
                </a:lnTo>
                <a:lnTo>
                  <a:pt x="3592931" y="0"/>
                </a:lnTo>
                <a:lnTo>
                  <a:pt x="3595916" y="12"/>
                </a:lnTo>
                <a:lnTo>
                  <a:pt x="3598837" y="647"/>
                </a:lnTo>
                <a:lnTo>
                  <a:pt x="3601554" y="1879"/>
                </a:lnTo>
                <a:lnTo>
                  <a:pt x="3708412" y="64261"/>
                </a:lnTo>
                <a:lnTo>
                  <a:pt x="3683897" y="78549"/>
                </a:lnTo>
                <a:close/>
              </a:path>
              <a:path w="3709034" h="128904">
                <a:moveTo>
                  <a:pt x="3627195" y="78526"/>
                </a:moveTo>
                <a:lnTo>
                  <a:pt x="0" y="76961"/>
                </a:lnTo>
                <a:lnTo>
                  <a:pt x="12" y="48386"/>
                </a:lnTo>
                <a:lnTo>
                  <a:pt x="3627223" y="49951"/>
                </a:lnTo>
                <a:lnTo>
                  <a:pt x="3651705" y="64246"/>
                </a:lnTo>
                <a:lnTo>
                  <a:pt x="3627195" y="78526"/>
                </a:lnTo>
                <a:close/>
              </a:path>
              <a:path w="3709034" h="128904">
                <a:moveTo>
                  <a:pt x="3651705" y="64246"/>
                </a:moveTo>
                <a:lnTo>
                  <a:pt x="3627223" y="49951"/>
                </a:lnTo>
                <a:lnTo>
                  <a:pt x="3680066" y="49974"/>
                </a:lnTo>
                <a:lnTo>
                  <a:pt x="3680065" y="51917"/>
                </a:lnTo>
                <a:lnTo>
                  <a:pt x="3672865" y="51917"/>
                </a:lnTo>
                <a:lnTo>
                  <a:pt x="3651705" y="64246"/>
                </a:lnTo>
                <a:close/>
              </a:path>
              <a:path w="3709034" h="128904">
                <a:moveTo>
                  <a:pt x="3672852" y="76593"/>
                </a:moveTo>
                <a:lnTo>
                  <a:pt x="3651705" y="64246"/>
                </a:lnTo>
                <a:lnTo>
                  <a:pt x="3672865" y="51917"/>
                </a:lnTo>
                <a:lnTo>
                  <a:pt x="3672852" y="76593"/>
                </a:lnTo>
                <a:close/>
              </a:path>
              <a:path w="3709034" h="128904">
                <a:moveTo>
                  <a:pt x="3680054" y="76593"/>
                </a:moveTo>
                <a:lnTo>
                  <a:pt x="3672852" y="76593"/>
                </a:lnTo>
                <a:lnTo>
                  <a:pt x="3672865" y="51917"/>
                </a:lnTo>
                <a:lnTo>
                  <a:pt x="3680065" y="51917"/>
                </a:lnTo>
                <a:lnTo>
                  <a:pt x="3680054" y="76593"/>
                </a:lnTo>
                <a:close/>
              </a:path>
              <a:path w="3709034" h="128904">
                <a:moveTo>
                  <a:pt x="3680053" y="78549"/>
                </a:moveTo>
                <a:lnTo>
                  <a:pt x="3627195" y="78526"/>
                </a:lnTo>
                <a:lnTo>
                  <a:pt x="3651705" y="64246"/>
                </a:lnTo>
                <a:lnTo>
                  <a:pt x="3672852" y="76593"/>
                </a:lnTo>
                <a:lnTo>
                  <a:pt x="3680054" y="76593"/>
                </a:lnTo>
                <a:lnTo>
                  <a:pt x="3680053" y="78549"/>
                </a:lnTo>
                <a:close/>
              </a:path>
              <a:path w="3709034" h="128904">
                <a:moveTo>
                  <a:pt x="3592868" y="128435"/>
                </a:moveTo>
                <a:lnTo>
                  <a:pt x="3580015" y="114287"/>
                </a:lnTo>
                <a:lnTo>
                  <a:pt x="3580320" y="111315"/>
                </a:lnTo>
                <a:lnTo>
                  <a:pt x="3627195" y="78526"/>
                </a:lnTo>
                <a:lnTo>
                  <a:pt x="3683897" y="78549"/>
                </a:lnTo>
                <a:lnTo>
                  <a:pt x="3601504" y="126568"/>
                </a:lnTo>
                <a:lnTo>
                  <a:pt x="3598773" y="127800"/>
                </a:lnTo>
                <a:lnTo>
                  <a:pt x="3595865" y="128422"/>
                </a:lnTo>
                <a:lnTo>
                  <a:pt x="3592868" y="1284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7772451" y="3801262"/>
            <a:ext cx="222885" cy="558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00" spc="-5" i="1">
                <a:latin typeface="Times New Roman"/>
                <a:cs typeface="Times New Roman"/>
              </a:rPr>
              <a:t>x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47013" y="1835365"/>
            <a:ext cx="9200972" cy="44855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153500" y="2422740"/>
            <a:ext cx="5550369" cy="43018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646546" y="3836657"/>
            <a:ext cx="88262" cy="9527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968490" y="3835387"/>
            <a:ext cx="88262" cy="9527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275073" y="3838562"/>
            <a:ext cx="88258" cy="8829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829303" y="3839832"/>
            <a:ext cx="88258" cy="8829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323647" y="3596957"/>
            <a:ext cx="889635" cy="19447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972367" y="3960647"/>
            <a:ext cx="889635" cy="19447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2025-04-19T14:04:12Z</dcterms:created>
  <dcterms:modified xsi:type="dcterms:W3CDTF">2025-04-19T14:04:12Z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2025-03-25T00:00:00Z</vt:filetime>
  </property>
  <property fmtid="{D5CDD505-2E9C-101B-9397-08002B2CF9AE}" pid="3" name="Creator">
    <vt:lpwstr>WPS 演示</vt:lpwstr>
  </property>
  <property fmtid="{D5CDD505-2E9C-101B-9397-08002B2CF9AE}" pid="4" name="LastSaved">
    <vt:filetime>2025-04-19T00:00:00Z</vt:filetime>
  </property>
</Properties>
</file>